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notesSlides/notesSlide23.xml" ContentType="application/vnd.openxmlformats-officedocument.presentationml.notesSlide+xml"/>
  <Override PartName="/ppt/tags/tag18.xml" ContentType="application/vnd.openxmlformats-officedocument.presentationml.tags+xml"/>
  <Override PartName="/ppt/notesSlides/notesSlide24.xml" ContentType="application/vnd.openxmlformats-officedocument.presentationml.notesSlide+xml"/>
  <Override PartName="/ppt/tags/tag19.xml" ContentType="application/vnd.openxmlformats-officedocument.presentationml.tags+xml"/>
  <Override PartName="/ppt/notesSlides/notesSlide25.xml" ContentType="application/vnd.openxmlformats-officedocument.presentationml.notesSlide+xml"/>
  <Override PartName="/ppt/tags/tag20.xml" ContentType="application/vnd.openxmlformats-officedocument.presentationml.tags+xml"/>
  <Override PartName="/ppt/notesSlides/notesSlide26.xml" ContentType="application/vnd.openxmlformats-officedocument.presentationml.notesSlide+xml"/>
  <Override PartName="/ppt/tags/tag21.xml" ContentType="application/vnd.openxmlformats-officedocument.presentationml.tags+xml"/>
  <Override PartName="/ppt/notesSlides/notesSlide27.xml" ContentType="application/vnd.openxmlformats-officedocument.presentationml.notesSlide+xml"/>
  <Override PartName="/ppt/tags/tag22.xml" ContentType="application/vnd.openxmlformats-officedocument.presentationml.tags+xml"/>
  <Override PartName="/ppt/notesSlides/notesSlide28.xml" ContentType="application/vnd.openxmlformats-officedocument.presentationml.notesSlide+xml"/>
  <Override PartName="/ppt/tags/tag23.xml" ContentType="application/vnd.openxmlformats-officedocument.presentationml.tags+xml"/>
  <Override PartName="/ppt/notesSlides/notesSlide29.xml" ContentType="application/vnd.openxmlformats-officedocument.presentationml.notesSlide+xml"/>
  <Override PartName="/ppt/tags/tag24.xml" ContentType="application/vnd.openxmlformats-officedocument.presentationml.tags+xml"/>
  <Override PartName="/ppt/notesSlides/notesSlide30.xml" ContentType="application/vnd.openxmlformats-officedocument.presentationml.notesSlide+xml"/>
  <Override PartName="/ppt/tags/tag25.xml" ContentType="application/vnd.openxmlformats-officedocument.presentationml.tags+xml"/>
  <Override PartName="/ppt/notesSlides/notesSlide31.xml" ContentType="application/vnd.openxmlformats-officedocument.presentationml.notesSlide+xml"/>
  <Override PartName="/ppt/tags/tag26.xml" ContentType="application/vnd.openxmlformats-officedocument.presentationml.tags+xml"/>
  <Override PartName="/ppt/notesSlides/notesSlide32.xml" ContentType="application/vnd.openxmlformats-officedocument.presentationml.notesSlide+xml"/>
  <Override PartName="/ppt/tags/tag27.xml" ContentType="application/vnd.openxmlformats-officedocument.presentationml.tags+xml"/>
  <Override PartName="/ppt/notesSlides/notesSlide33.xml" ContentType="application/vnd.openxmlformats-officedocument.presentationml.notesSlide+xml"/>
  <Override PartName="/ppt/tags/tag28.xml" ContentType="application/vnd.openxmlformats-officedocument.presentationml.tags+xml"/>
  <Override PartName="/ppt/notesSlides/notesSlide34.xml" ContentType="application/vnd.openxmlformats-officedocument.presentationml.notesSlide+xml"/>
  <Override PartName="/ppt/tags/tag29.xml" ContentType="application/vnd.openxmlformats-officedocument.presentationml.tags+xml"/>
  <Override PartName="/ppt/notesSlides/notesSlide35.xml" ContentType="application/vnd.openxmlformats-officedocument.presentationml.notesSlide+xml"/>
  <Override PartName="/ppt/tags/tag30.xml" ContentType="application/vnd.openxmlformats-officedocument.presentationml.tags+xml"/>
  <Override PartName="/ppt/notesSlides/notesSlide36.xml" ContentType="application/vnd.openxmlformats-officedocument.presentationml.notesSlide+xml"/>
  <Override PartName="/ppt/tags/tag31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4"/>
  </p:notesMasterIdLst>
  <p:handoutMasterIdLst>
    <p:handoutMasterId r:id="rId45"/>
  </p:handoutMasterIdLst>
  <p:sldIdLst>
    <p:sldId id="520" r:id="rId5"/>
    <p:sldId id="635" r:id="rId6"/>
    <p:sldId id="500" r:id="rId7"/>
    <p:sldId id="613" r:id="rId8"/>
    <p:sldId id="596" r:id="rId9"/>
    <p:sldId id="541" r:id="rId10"/>
    <p:sldId id="552" r:id="rId11"/>
    <p:sldId id="580" r:id="rId12"/>
    <p:sldId id="587" r:id="rId13"/>
    <p:sldId id="562" r:id="rId14"/>
    <p:sldId id="563" r:id="rId15"/>
    <p:sldId id="514" r:id="rId16"/>
    <p:sldId id="515" r:id="rId17"/>
    <p:sldId id="516" r:id="rId18"/>
    <p:sldId id="638" r:id="rId19"/>
    <p:sldId id="639" r:id="rId20"/>
    <p:sldId id="640" r:id="rId21"/>
    <p:sldId id="641" r:id="rId22"/>
    <p:sldId id="642" r:id="rId23"/>
    <p:sldId id="643" r:id="rId24"/>
    <p:sldId id="644" r:id="rId25"/>
    <p:sldId id="645" r:id="rId26"/>
    <p:sldId id="646" r:id="rId27"/>
    <p:sldId id="647" r:id="rId28"/>
    <p:sldId id="648" r:id="rId29"/>
    <p:sldId id="649" r:id="rId30"/>
    <p:sldId id="636" r:id="rId31"/>
    <p:sldId id="637" r:id="rId32"/>
    <p:sldId id="633" r:id="rId33"/>
    <p:sldId id="542" r:id="rId34"/>
    <p:sldId id="650" r:id="rId35"/>
    <p:sldId id="651" r:id="rId36"/>
    <p:sldId id="652" r:id="rId37"/>
    <p:sldId id="653" r:id="rId38"/>
    <p:sldId id="654" r:id="rId39"/>
    <p:sldId id="655" r:id="rId40"/>
    <p:sldId id="656" r:id="rId41"/>
    <p:sldId id="657" r:id="rId42"/>
    <p:sldId id="499" r:id="rId43"/>
  </p:sldIdLst>
  <p:sldSz cx="12192000" cy="6858000"/>
  <p:notesSz cx="6858000" cy="9144000"/>
  <p:custDataLst>
    <p:tags r:id="rId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55867-3F67-DC29-6602-F885A9703C4A}" name="Charmaine Kenner" initials="CK" userId="S::charmaine.kenner@esa.edu.au::525cc8d2-224e-44fd-aa57-afaebc349805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9F2"/>
    <a:srgbClr val="776AAA"/>
    <a:srgbClr val="33C88D"/>
    <a:srgbClr val="4557AD"/>
    <a:srgbClr val="A1AAD5"/>
    <a:srgbClr val="D9ECF6"/>
    <a:srgbClr val="007FC2"/>
    <a:srgbClr val="0E1E42"/>
    <a:srgbClr val="FFFFFF"/>
    <a:srgbClr val="686E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8166" autoAdjust="0"/>
  </p:normalViewPr>
  <p:slideViewPr>
    <p:cSldViewPr snapToGrid="0">
      <p:cViewPr varScale="1">
        <p:scale>
          <a:sx n="64" d="100"/>
          <a:sy n="64" d="100"/>
        </p:scale>
        <p:origin x="23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52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yley Slocombe" userId="90127e65-3abe-40f5-bc46-d6969adc6817" providerId="ADAL" clId="{89CEDEEB-7C4E-4FF7-806F-A15157A3F5FF}"/>
    <pc:docChg chg="custSel modSld">
      <pc:chgData name="Hayley Slocombe" userId="90127e65-3abe-40f5-bc46-d6969adc6817" providerId="ADAL" clId="{89CEDEEB-7C4E-4FF7-806F-A15157A3F5FF}" dt="2026-04-20T07:06:15.005" v="3" actId="1076"/>
      <pc:docMkLst>
        <pc:docMk/>
      </pc:docMkLst>
      <pc:sldChg chg="addSp delSp modSp mod">
        <pc:chgData name="Hayley Slocombe" userId="90127e65-3abe-40f5-bc46-d6969adc6817" providerId="ADAL" clId="{89CEDEEB-7C4E-4FF7-806F-A15157A3F5FF}" dt="2026-04-20T07:06:15.005" v="3" actId="1076"/>
        <pc:sldMkLst>
          <pc:docMk/>
          <pc:sldMk cId="1942781684" sldId="552"/>
        </pc:sldMkLst>
        <pc:picChg chg="add mod">
          <ac:chgData name="Hayley Slocombe" userId="90127e65-3abe-40f5-bc46-d6969adc6817" providerId="ADAL" clId="{89CEDEEB-7C4E-4FF7-806F-A15157A3F5FF}" dt="2026-04-20T07:06:15.005" v="3" actId="1076"/>
          <ac:picMkLst>
            <pc:docMk/>
            <pc:sldMk cId="1942781684" sldId="552"/>
            <ac:picMk id="6" creationId="{B4321022-316A-F7AF-83F4-98A66E90C4CE}"/>
          </ac:picMkLst>
        </pc:picChg>
      </pc:sldChg>
    </pc:docChg>
  </pc:docChgLst>
  <pc:docChgLst>
    <pc:chgData name="Kerrie Shanahan" userId="ae473d9f-76e9-476f-892f-2674ea963afc" providerId="ADAL" clId="{1C2628FB-1F07-4B48-8FB3-27553585B1CA}"/>
    <pc:docChg chg="undo custSel addSld delSld modSld modMainMaster">
      <pc:chgData name="Kerrie Shanahan" userId="ae473d9f-76e9-476f-892f-2674ea963afc" providerId="ADAL" clId="{1C2628FB-1F07-4B48-8FB3-27553585B1CA}" dt="2026-04-22T05:43:23.335" v="7462"/>
      <pc:docMkLst>
        <pc:docMk/>
      </pc:docMkLst>
      <pc:sldChg chg="delSp modSp mod modNotesTx">
        <pc:chgData name="Kerrie Shanahan" userId="ae473d9f-76e9-476f-892f-2674ea963afc" providerId="ADAL" clId="{1C2628FB-1F07-4B48-8FB3-27553585B1CA}" dt="2026-04-15T04:06:41.472" v="6864" actId="20577"/>
        <pc:sldMkLst>
          <pc:docMk/>
          <pc:sldMk cId="4124420387" sldId="500"/>
        </pc:sldMkLst>
        <pc:spChg chg="mod">
          <ac:chgData name="Kerrie Shanahan" userId="ae473d9f-76e9-476f-892f-2674ea963afc" providerId="ADAL" clId="{1C2628FB-1F07-4B48-8FB3-27553585B1CA}" dt="2026-04-14T22:48:23.787" v="6461" actId="1076"/>
          <ac:spMkLst>
            <pc:docMk/>
            <pc:sldMk cId="4124420387" sldId="500"/>
            <ac:spMk id="9" creationId="{B47696AF-802D-F54B-8631-1C4F2C807838}"/>
          </ac:spMkLst>
        </pc:spChg>
        <pc:spChg chg="mod">
          <ac:chgData name="Kerrie Shanahan" userId="ae473d9f-76e9-476f-892f-2674ea963afc" providerId="ADAL" clId="{1C2628FB-1F07-4B48-8FB3-27553585B1CA}" dt="2026-04-14T22:48:30.427" v="6462" actId="1076"/>
          <ac:spMkLst>
            <pc:docMk/>
            <pc:sldMk cId="4124420387" sldId="500"/>
            <ac:spMk id="10" creationId="{E8A0EE76-4F3F-78A0-6320-0F51FB6070D9}"/>
          </ac:spMkLst>
        </pc:spChg>
        <pc:grpChg chg="mod">
          <ac:chgData name="Kerrie Shanahan" userId="ae473d9f-76e9-476f-892f-2674ea963afc" providerId="ADAL" clId="{1C2628FB-1F07-4B48-8FB3-27553585B1CA}" dt="2026-04-14T22:48:42.303" v="6464" actId="1076"/>
          <ac:grpSpMkLst>
            <pc:docMk/>
            <pc:sldMk cId="4124420387" sldId="500"/>
            <ac:grpSpMk id="5" creationId="{C525DB84-8A43-63BD-239B-02814D73D8C9}"/>
          </ac:grpSpMkLst>
        </pc:grpChg>
      </pc:sldChg>
      <pc:sldChg chg="modSp mod">
        <pc:chgData name="Kerrie Shanahan" userId="ae473d9f-76e9-476f-892f-2674ea963afc" providerId="ADAL" clId="{1C2628FB-1F07-4B48-8FB3-27553585B1CA}" dt="2026-04-15T02:26:41.378" v="6777" actId="20577"/>
        <pc:sldMkLst>
          <pc:docMk/>
          <pc:sldMk cId="1259779433" sldId="514"/>
        </pc:sldMkLst>
        <pc:spChg chg="mod">
          <ac:chgData name="Kerrie Shanahan" userId="ae473d9f-76e9-476f-892f-2674ea963afc" providerId="ADAL" clId="{1C2628FB-1F07-4B48-8FB3-27553585B1CA}" dt="2026-04-15T02:26:41.378" v="6777" actId="20577"/>
          <ac:spMkLst>
            <pc:docMk/>
            <pc:sldMk cId="1259779433" sldId="514"/>
            <ac:spMk id="2" creationId="{21E5BD0B-E140-5477-BE01-F8F9AA3D41B3}"/>
          </ac:spMkLst>
        </pc:spChg>
        <pc:spChg chg="mod">
          <ac:chgData name="Kerrie Shanahan" userId="ae473d9f-76e9-476f-892f-2674ea963afc" providerId="ADAL" clId="{1C2628FB-1F07-4B48-8FB3-27553585B1CA}" dt="2026-04-08T05:42:56.685" v="6205" actId="313"/>
          <ac:spMkLst>
            <pc:docMk/>
            <pc:sldMk cId="1259779433" sldId="514"/>
            <ac:spMk id="3" creationId="{2B08D8FA-FE96-A24B-C1C6-457BC61E9ADE}"/>
          </ac:spMkLst>
        </pc:spChg>
      </pc:sldChg>
      <pc:sldChg chg="modSp">
        <pc:chgData name="Kerrie Shanahan" userId="ae473d9f-76e9-476f-892f-2674ea963afc" providerId="ADAL" clId="{1C2628FB-1F07-4B48-8FB3-27553585B1CA}" dt="2026-04-15T02:26:44.289" v="6779" actId="20577"/>
        <pc:sldMkLst>
          <pc:docMk/>
          <pc:sldMk cId="1971552586" sldId="515"/>
        </pc:sldMkLst>
        <pc:spChg chg="mod">
          <ac:chgData name="Kerrie Shanahan" userId="ae473d9f-76e9-476f-892f-2674ea963afc" providerId="ADAL" clId="{1C2628FB-1F07-4B48-8FB3-27553585B1CA}" dt="2026-04-15T02:26:44.289" v="6779" actId="20577"/>
          <ac:spMkLst>
            <pc:docMk/>
            <pc:sldMk cId="1971552586" sldId="515"/>
            <ac:spMk id="3" creationId="{E935530F-870A-B513-EF82-108017879D66}"/>
          </ac:spMkLst>
        </pc:spChg>
      </pc:sldChg>
      <pc:sldChg chg="modSp">
        <pc:chgData name="Kerrie Shanahan" userId="ae473d9f-76e9-476f-892f-2674ea963afc" providerId="ADAL" clId="{1C2628FB-1F07-4B48-8FB3-27553585B1CA}" dt="2026-04-15T02:26:46.687" v="6781" actId="20577"/>
        <pc:sldMkLst>
          <pc:docMk/>
          <pc:sldMk cId="3791891907" sldId="516"/>
        </pc:sldMkLst>
        <pc:spChg chg="mod">
          <ac:chgData name="Kerrie Shanahan" userId="ae473d9f-76e9-476f-892f-2674ea963afc" providerId="ADAL" clId="{1C2628FB-1F07-4B48-8FB3-27553585B1CA}" dt="2026-04-15T02:26:46.687" v="6781" actId="20577"/>
          <ac:spMkLst>
            <pc:docMk/>
            <pc:sldMk cId="3791891907" sldId="516"/>
            <ac:spMk id="2" creationId="{E0636FF6-6F4F-360A-427A-483D0ED70DBA}"/>
          </ac:spMkLst>
        </pc:spChg>
      </pc:sldChg>
      <pc:sldChg chg="addSp delSp modSp mod modNotesTx">
        <pc:chgData name="Kerrie Shanahan" userId="ae473d9f-76e9-476f-892f-2674ea963afc" providerId="ADAL" clId="{1C2628FB-1F07-4B48-8FB3-27553585B1CA}" dt="2026-04-15T02:29:53.429" v="6856" actId="20577"/>
        <pc:sldMkLst>
          <pc:docMk/>
          <pc:sldMk cId="409148390" sldId="520"/>
        </pc:sldMkLst>
        <pc:spChg chg="mod">
          <ac:chgData name="Kerrie Shanahan" userId="ae473d9f-76e9-476f-892f-2674ea963afc" providerId="ADAL" clId="{1C2628FB-1F07-4B48-8FB3-27553585B1CA}" dt="2026-04-15T02:28:09.779" v="6834" actId="20577"/>
          <ac:spMkLst>
            <pc:docMk/>
            <pc:sldMk cId="409148390" sldId="520"/>
            <ac:spMk id="6" creationId="{3E192CB3-B945-9406-F3AE-9F952F274A67}"/>
          </ac:spMkLst>
        </pc:spChg>
      </pc:sldChg>
      <pc:sldChg chg="modSp">
        <pc:chgData name="Kerrie Shanahan" userId="ae473d9f-76e9-476f-892f-2674ea963afc" providerId="ADAL" clId="{1C2628FB-1F07-4B48-8FB3-27553585B1CA}" dt="2026-04-15T02:26:23.940" v="6764" actId="20577"/>
        <pc:sldMkLst>
          <pc:docMk/>
          <pc:sldMk cId="1318409677" sldId="541"/>
        </pc:sldMkLst>
        <pc:spChg chg="mod">
          <ac:chgData name="Kerrie Shanahan" userId="ae473d9f-76e9-476f-892f-2674ea963afc" providerId="ADAL" clId="{1C2628FB-1F07-4B48-8FB3-27553585B1CA}" dt="2026-04-15T02:26:23.940" v="6764" actId="20577"/>
          <ac:spMkLst>
            <pc:docMk/>
            <pc:sldMk cId="1318409677" sldId="541"/>
            <ac:spMk id="3" creationId="{FAD8FCA7-A438-2EC2-4C2C-17DAE26892BF}"/>
          </ac:spMkLst>
        </pc:spChg>
      </pc:sldChg>
      <pc:sldChg chg="addSp delSp modSp add del mod modNotesTx">
        <pc:chgData name="Kerrie Shanahan" userId="ae473d9f-76e9-476f-892f-2674ea963afc" providerId="ADAL" clId="{1C2628FB-1F07-4B48-8FB3-27553585B1CA}" dt="2026-04-15T02:27:34.963" v="6817" actId="20577"/>
        <pc:sldMkLst>
          <pc:docMk/>
          <pc:sldMk cId="1384904577" sldId="542"/>
        </pc:sldMkLst>
        <pc:spChg chg="mod">
          <ac:chgData name="Kerrie Shanahan" userId="ae473d9f-76e9-476f-892f-2674ea963afc" providerId="ADAL" clId="{1C2628FB-1F07-4B48-8FB3-27553585B1CA}" dt="2026-04-15T02:27:34.963" v="6817" actId="20577"/>
          <ac:spMkLst>
            <pc:docMk/>
            <pc:sldMk cId="1384904577" sldId="542"/>
            <ac:spMk id="2" creationId="{DB288005-337E-8025-A9F9-339D0CBCA823}"/>
          </ac:spMkLst>
        </pc:spChg>
      </pc:sldChg>
      <pc:sldChg chg="modSp mod modNotesTx">
        <pc:chgData name="Kerrie Shanahan" userId="ae473d9f-76e9-476f-892f-2674ea963afc" providerId="ADAL" clId="{1C2628FB-1F07-4B48-8FB3-27553585B1CA}" dt="2026-04-22T05:43:23.335" v="7462"/>
        <pc:sldMkLst>
          <pc:docMk/>
          <pc:sldMk cId="1942781684" sldId="552"/>
        </pc:sldMkLst>
        <pc:spChg chg="mod">
          <ac:chgData name="Kerrie Shanahan" userId="ae473d9f-76e9-476f-892f-2674ea963afc" providerId="ADAL" clId="{1C2628FB-1F07-4B48-8FB3-27553585B1CA}" dt="2026-04-15T02:26:26.576" v="6766" actId="20577"/>
          <ac:spMkLst>
            <pc:docMk/>
            <pc:sldMk cId="1942781684" sldId="552"/>
            <ac:spMk id="2" creationId="{07291B45-CA4A-EE01-F19A-8F49EDB7F047}"/>
          </ac:spMkLst>
        </pc:spChg>
        <pc:picChg chg="ord">
          <ac:chgData name="Kerrie Shanahan" userId="ae473d9f-76e9-476f-892f-2674ea963afc" providerId="ADAL" clId="{1C2628FB-1F07-4B48-8FB3-27553585B1CA}" dt="2026-04-22T05:43:23.335" v="7462"/>
          <ac:picMkLst>
            <pc:docMk/>
            <pc:sldMk cId="1942781684" sldId="552"/>
            <ac:picMk id="6" creationId="{B4321022-316A-F7AF-83F4-98A66E90C4CE}"/>
          </ac:picMkLst>
        </pc:picChg>
      </pc:sldChg>
      <pc:sldChg chg="delSp modSp add del mod modNotesTx">
        <pc:chgData name="Kerrie Shanahan" userId="ae473d9f-76e9-476f-892f-2674ea963afc" providerId="ADAL" clId="{1C2628FB-1F07-4B48-8FB3-27553585B1CA}" dt="2026-04-15T02:26:35.227" v="6773" actId="20577"/>
        <pc:sldMkLst>
          <pc:docMk/>
          <pc:sldMk cId="3305298057" sldId="562"/>
        </pc:sldMkLst>
        <pc:spChg chg="mod">
          <ac:chgData name="Kerrie Shanahan" userId="ae473d9f-76e9-476f-892f-2674ea963afc" providerId="ADAL" clId="{1C2628FB-1F07-4B48-8FB3-27553585B1CA}" dt="2026-04-15T02:26:35.227" v="6773" actId="20577"/>
          <ac:spMkLst>
            <pc:docMk/>
            <pc:sldMk cId="3305298057" sldId="562"/>
            <ac:spMk id="2" creationId="{07291B45-CA4A-EE01-F19A-8F49EDB7F047}"/>
          </ac:spMkLst>
        </pc:spChg>
      </pc:sldChg>
      <pc:sldChg chg="modSp">
        <pc:chgData name="Kerrie Shanahan" userId="ae473d9f-76e9-476f-892f-2674ea963afc" providerId="ADAL" clId="{1C2628FB-1F07-4B48-8FB3-27553585B1CA}" dt="2026-04-15T02:26:38.100" v="6775" actId="20577"/>
        <pc:sldMkLst>
          <pc:docMk/>
          <pc:sldMk cId="3177197192" sldId="563"/>
        </pc:sldMkLst>
        <pc:spChg chg="mod">
          <ac:chgData name="Kerrie Shanahan" userId="ae473d9f-76e9-476f-892f-2674ea963afc" providerId="ADAL" clId="{1C2628FB-1F07-4B48-8FB3-27553585B1CA}" dt="2026-04-15T02:26:38.100" v="6775" actId="20577"/>
          <ac:spMkLst>
            <pc:docMk/>
            <pc:sldMk cId="3177197192" sldId="563"/>
            <ac:spMk id="3" creationId="{A88DF705-F035-9903-8234-AE88DC4BF613}"/>
          </ac:spMkLst>
        </pc:spChg>
      </pc:sldChg>
      <pc:sldChg chg="modSp">
        <pc:chgData name="Kerrie Shanahan" userId="ae473d9f-76e9-476f-892f-2674ea963afc" providerId="ADAL" clId="{1C2628FB-1F07-4B48-8FB3-27553585B1CA}" dt="2026-04-15T02:26:29.223" v="6768" actId="20577"/>
        <pc:sldMkLst>
          <pc:docMk/>
          <pc:sldMk cId="3286048985" sldId="580"/>
        </pc:sldMkLst>
        <pc:spChg chg="mod">
          <ac:chgData name="Kerrie Shanahan" userId="ae473d9f-76e9-476f-892f-2674ea963afc" providerId="ADAL" clId="{1C2628FB-1F07-4B48-8FB3-27553585B1CA}" dt="2026-04-15T02:26:29.223" v="6768" actId="20577"/>
          <ac:spMkLst>
            <pc:docMk/>
            <pc:sldMk cId="3286048985" sldId="580"/>
            <ac:spMk id="2" creationId="{0266A38D-F811-973E-70A4-BC0EBB420EC9}"/>
          </ac:spMkLst>
        </pc:spChg>
      </pc:sldChg>
      <pc:sldChg chg="modSp">
        <pc:chgData name="Kerrie Shanahan" userId="ae473d9f-76e9-476f-892f-2674ea963afc" providerId="ADAL" clId="{1C2628FB-1F07-4B48-8FB3-27553585B1CA}" dt="2026-04-15T02:26:31.938" v="6770" actId="20577"/>
        <pc:sldMkLst>
          <pc:docMk/>
          <pc:sldMk cId="75865197" sldId="587"/>
        </pc:sldMkLst>
        <pc:spChg chg="mod">
          <ac:chgData name="Kerrie Shanahan" userId="ae473d9f-76e9-476f-892f-2674ea963afc" providerId="ADAL" clId="{1C2628FB-1F07-4B48-8FB3-27553585B1CA}" dt="2026-04-15T02:26:31.938" v="6770" actId="20577"/>
          <ac:spMkLst>
            <pc:docMk/>
            <pc:sldMk cId="75865197" sldId="587"/>
            <ac:spMk id="2" creationId="{8E7E6C2D-4D62-496F-F3DE-95030E55AE06}"/>
          </ac:spMkLst>
        </pc:spChg>
      </pc:sldChg>
      <pc:sldChg chg="modSp">
        <pc:chgData name="Kerrie Shanahan" userId="ae473d9f-76e9-476f-892f-2674ea963afc" providerId="ADAL" clId="{1C2628FB-1F07-4B48-8FB3-27553585B1CA}" dt="2026-04-15T02:26:21.136" v="6762" actId="20577"/>
        <pc:sldMkLst>
          <pc:docMk/>
          <pc:sldMk cId="1934576132" sldId="596"/>
        </pc:sldMkLst>
        <pc:spChg chg="mod">
          <ac:chgData name="Kerrie Shanahan" userId="ae473d9f-76e9-476f-892f-2674ea963afc" providerId="ADAL" clId="{1C2628FB-1F07-4B48-8FB3-27553585B1CA}" dt="2026-04-15T02:26:21.136" v="6762" actId="20577"/>
          <ac:spMkLst>
            <pc:docMk/>
            <pc:sldMk cId="1934576132" sldId="596"/>
            <ac:spMk id="2" creationId="{9499173E-77E2-9796-7385-E9E73BA9A476}"/>
          </ac:spMkLst>
        </pc:spChg>
      </pc:sldChg>
      <pc:sldChg chg="delSp modSp add mod modNotesTx">
        <pc:chgData name="Kerrie Shanahan" userId="ae473d9f-76e9-476f-892f-2674ea963afc" providerId="ADAL" clId="{1C2628FB-1F07-4B48-8FB3-27553585B1CA}" dt="2026-04-20T02:13:19.845" v="6944" actId="962"/>
        <pc:sldMkLst>
          <pc:docMk/>
          <pc:sldMk cId="3866139053" sldId="613"/>
        </pc:sldMkLst>
        <pc:spChg chg="mod">
          <ac:chgData name="Kerrie Shanahan" userId="ae473d9f-76e9-476f-892f-2674ea963afc" providerId="ADAL" clId="{1C2628FB-1F07-4B48-8FB3-27553585B1CA}" dt="2026-04-15T02:26:18.068" v="6760" actId="20577"/>
          <ac:spMkLst>
            <pc:docMk/>
            <pc:sldMk cId="3866139053" sldId="613"/>
            <ac:spMk id="2" creationId="{80E268F8-7C86-5569-59ED-DE771A046E5A}"/>
          </ac:spMkLst>
        </pc:spChg>
        <pc:grpChg chg="mod">
          <ac:chgData name="Kerrie Shanahan" userId="ae473d9f-76e9-476f-892f-2674ea963afc" providerId="ADAL" clId="{1C2628FB-1F07-4B48-8FB3-27553585B1CA}" dt="2026-04-20T02:13:19.845" v="6944" actId="962"/>
          <ac:grpSpMkLst>
            <pc:docMk/>
            <pc:sldMk cId="3866139053" sldId="613"/>
            <ac:grpSpMk id="3" creationId="{971865AA-5CE0-D2F6-CFAE-4A79AAA7BD44}"/>
          </ac:grpSpMkLst>
        </pc:grpChg>
      </pc:sldChg>
      <pc:sldChg chg="modSp add del mod modNotesTx">
        <pc:chgData name="Kerrie Shanahan" userId="ae473d9f-76e9-476f-892f-2674ea963afc" providerId="ADAL" clId="{1C2628FB-1F07-4B48-8FB3-27553585B1CA}" dt="2026-04-15T02:27:30.836" v="6813" actId="20577"/>
        <pc:sldMkLst>
          <pc:docMk/>
          <pc:sldMk cId="2843873424" sldId="633"/>
        </pc:sldMkLst>
        <pc:spChg chg="mod">
          <ac:chgData name="Kerrie Shanahan" userId="ae473d9f-76e9-476f-892f-2674ea963afc" providerId="ADAL" clId="{1C2628FB-1F07-4B48-8FB3-27553585B1CA}" dt="2026-04-15T02:27:30.836" v="6813" actId="20577"/>
          <ac:spMkLst>
            <pc:docMk/>
            <pc:sldMk cId="2843873424" sldId="633"/>
            <ac:spMk id="2" creationId="{86086E2A-9AA9-D02A-CD56-2F282D458518}"/>
          </ac:spMkLst>
        </pc:spChg>
      </pc:sldChg>
      <pc:sldChg chg="addSp delSp modSp mod">
        <pc:chgData name="Kerrie Shanahan" userId="ae473d9f-76e9-476f-892f-2674ea963afc" providerId="ADAL" clId="{1C2628FB-1F07-4B48-8FB3-27553585B1CA}" dt="2026-04-20T02:12:56.543" v="6942" actId="962"/>
        <pc:sldMkLst>
          <pc:docMk/>
          <pc:sldMk cId="2449664930" sldId="635"/>
        </pc:sldMkLst>
        <pc:picChg chg="add mod">
          <ac:chgData name="Kerrie Shanahan" userId="ae473d9f-76e9-476f-892f-2674ea963afc" providerId="ADAL" clId="{1C2628FB-1F07-4B48-8FB3-27553585B1CA}" dt="2026-04-20T02:12:56.543" v="6942" actId="962"/>
          <ac:picMkLst>
            <pc:docMk/>
            <pc:sldMk cId="2449664930" sldId="635"/>
            <ac:picMk id="3" creationId="{2EB8A580-1CD5-1198-2E04-937031BA2187}"/>
          </ac:picMkLst>
        </pc:picChg>
      </pc:sldChg>
      <pc:sldChg chg="modSp add mod modNotesTx">
        <pc:chgData name="Kerrie Shanahan" userId="ae473d9f-76e9-476f-892f-2674ea963afc" providerId="ADAL" clId="{1C2628FB-1F07-4B48-8FB3-27553585B1CA}" dt="2026-04-15T02:27:25.157" v="6809" actId="20577"/>
        <pc:sldMkLst>
          <pc:docMk/>
          <pc:sldMk cId="2356919234" sldId="636"/>
        </pc:sldMkLst>
        <pc:spChg chg="mod">
          <ac:chgData name="Kerrie Shanahan" userId="ae473d9f-76e9-476f-892f-2674ea963afc" providerId="ADAL" clId="{1C2628FB-1F07-4B48-8FB3-27553585B1CA}" dt="2026-04-15T02:27:25.157" v="6809" actId="20577"/>
          <ac:spMkLst>
            <pc:docMk/>
            <pc:sldMk cId="2356919234" sldId="636"/>
            <ac:spMk id="2" creationId="{86086E2A-9AA9-D02A-CD56-2F282D458518}"/>
          </ac:spMkLst>
        </pc:spChg>
      </pc:sldChg>
      <pc:sldChg chg="addSp delSp modSp add mod modNotesTx">
        <pc:chgData name="Kerrie Shanahan" userId="ae473d9f-76e9-476f-892f-2674ea963afc" providerId="ADAL" clId="{1C2628FB-1F07-4B48-8FB3-27553585B1CA}" dt="2026-04-15T02:27:27.754" v="6811" actId="20577"/>
        <pc:sldMkLst>
          <pc:docMk/>
          <pc:sldMk cId="975498924" sldId="637"/>
        </pc:sldMkLst>
        <pc:spChg chg="mod">
          <ac:chgData name="Kerrie Shanahan" userId="ae473d9f-76e9-476f-892f-2674ea963afc" providerId="ADAL" clId="{1C2628FB-1F07-4B48-8FB3-27553585B1CA}" dt="2026-04-15T02:27:27.754" v="6811" actId="20577"/>
          <ac:spMkLst>
            <pc:docMk/>
            <pc:sldMk cId="975498924" sldId="637"/>
            <ac:spMk id="2" creationId="{DB288005-337E-8025-A9F9-339D0CBCA823}"/>
          </ac:spMkLst>
        </pc:spChg>
      </pc:sldChg>
      <pc:sldChg chg="modSp add mod modNotesTx">
        <pc:chgData name="Kerrie Shanahan" userId="ae473d9f-76e9-476f-892f-2674ea963afc" providerId="ADAL" clId="{1C2628FB-1F07-4B48-8FB3-27553585B1CA}" dt="2026-04-15T02:26:49.134" v="6783" actId="20577"/>
        <pc:sldMkLst>
          <pc:docMk/>
          <pc:sldMk cId="2360978831" sldId="638"/>
        </pc:sldMkLst>
        <pc:spChg chg="mod">
          <ac:chgData name="Kerrie Shanahan" userId="ae473d9f-76e9-476f-892f-2674ea963afc" providerId="ADAL" clId="{1C2628FB-1F07-4B48-8FB3-27553585B1CA}" dt="2026-04-15T02:26:49.134" v="6783" actId="20577"/>
          <ac:spMkLst>
            <pc:docMk/>
            <pc:sldMk cId="2360978831" sldId="638"/>
            <ac:spMk id="2" creationId="{98CD6A97-6D38-BE47-BD52-3F22E3E5AA6B}"/>
          </ac:spMkLst>
        </pc:spChg>
      </pc:sldChg>
      <pc:sldChg chg="addSp delSp modSp add mod modNotesTx">
        <pc:chgData name="Kerrie Shanahan" userId="ae473d9f-76e9-476f-892f-2674ea963afc" providerId="ADAL" clId="{1C2628FB-1F07-4B48-8FB3-27553585B1CA}" dt="2026-04-20T02:12:50.041" v="6940" actId="962"/>
        <pc:sldMkLst>
          <pc:docMk/>
          <pc:sldMk cId="302842435" sldId="639"/>
        </pc:sldMkLst>
        <pc:spChg chg="mod">
          <ac:chgData name="Kerrie Shanahan" userId="ae473d9f-76e9-476f-892f-2674ea963afc" providerId="ADAL" clId="{1C2628FB-1F07-4B48-8FB3-27553585B1CA}" dt="2026-04-15T02:26:51.963" v="6785" actId="20577"/>
          <ac:spMkLst>
            <pc:docMk/>
            <pc:sldMk cId="302842435" sldId="639"/>
            <ac:spMk id="3" creationId="{3B7DE04A-4D9A-E85B-CF00-D26A9626508C}"/>
          </ac:spMkLst>
        </pc:spChg>
        <pc:spChg chg="mod">
          <ac:chgData name="Kerrie Shanahan" userId="ae473d9f-76e9-476f-892f-2674ea963afc" providerId="ADAL" clId="{1C2628FB-1F07-4B48-8FB3-27553585B1CA}" dt="2026-04-08T02:00:45.664" v="6095" actId="1076"/>
          <ac:spMkLst>
            <pc:docMk/>
            <pc:sldMk cId="302842435" sldId="639"/>
            <ac:spMk id="4" creationId="{EA1BB834-8D93-A6AF-622E-6584B6263B7C}"/>
          </ac:spMkLst>
        </pc:spChg>
        <pc:spChg chg="mod">
          <ac:chgData name="Kerrie Shanahan" userId="ae473d9f-76e9-476f-892f-2674ea963afc" providerId="ADAL" clId="{1C2628FB-1F07-4B48-8FB3-27553585B1CA}" dt="2026-04-08T02:00:35.662" v="6092" actId="20577"/>
          <ac:spMkLst>
            <pc:docMk/>
            <pc:sldMk cId="302842435" sldId="639"/>
            <ac:spMk id="14" creationId="{865BAC9D-D2B9-28CA-2931-2A1712CC355C}"/>
          </ac:spMkLst>
        </pc:spChg>
        <pc:spChg chg="mod">
          <ac:chgData name="Kerrie Shanahan" userId="ae473d9f-76e9-476f-892f-2674ea963afc" providerId="ADAL" clId="{1C2628FB-1F07-4B48-8FB3-27553585B1CA}" dt="2026-04-08T02:00:29.097" v="6091"/>
          <ac:spMkLst>
            <pc:docMk/>
            <pc:sldMk cId="302842435" sldId="639"/>
            <ac:spMk id="16" creationId="{4CC21CE1-F7EE-E0D2-21FA-55E7AC074A4F}"/>
          </ac:spMkLst>
        </pc:spChg>
        <pc:spChg chg="mod">
          <ac:chgData name="Kerrie Shanahan" userId="ae473d9f-76e9-476f-892f-2674ea963afc" providerId="ADAL" clId="{1C2628FB-1F07-4B48-8FB3-27553585B1CA}" dt="2026-04-08T02:00:29.097" v="6091"/>
          <ac:spMkLst>
            <pc:docMk/>
            <pc:sldMk cId="302842435" sldId="639"/>
            <ac:spMk id="17" creationId="{5A201E33-128C-9FB3-0AF3-0D424456AA26}"/>
          </ac:spMkLst>
        </pc:spChg>
        <pc:spChg chg="mod">
          <ac:chgData name="Kerrie Shanahan" userId="ae473d9f-76e9-476f-892f-2674ea963afc" providerId="ADAL" clId="{1C2628FB-1F07-4B48-8FB3-27553585B1CA}" dt="2026-04-08T02:00:29.097" v="6091"/>
          <ac:spMkLst>
            <pc:docMk/>
            <pc:sldMk cId="302842435" sldId="639"/>
            <ac:spMk id="19" creationId="{AF8F1E54-4C70-E0E1-AA8B-83CD7F6CDAD4}"/>
          </ac:spMkLst>
        </pc:spChg>
        <pc:spChg chg="mod">
          <ac:chgData name="Kerrie Shanahan" userId="ae473d9f-76e9-476f-892f-2674ea963afc" providerId="ADAL" clId="{1C2628FB-1F07-4B48-8FB3-27553585B1CA}" dt="2026-04-08T02:00:29.097" v="6091"/>
          <ac:spMkLst>
            <pc:docMk/>
            <pc:sldMk cId="302842435" sldId="639"/>
            <ac:spMk id="20" creationId="{33DE6906-F2C5-9D77-E332-4BE31F15B857}"/>
          </ac:spMkLst>
        </pc:spChg>
        <pc:spChg chg="mod">
          <ac:chgData name="Kerrie Shanahan" userId="ae473d9f-76e9-476f-892f-2674ea963afc" providerId="ADAL" clId="{1C2628FB-1F07-4B48-8FB3-27553585B1CA}" dt="2026-04-08T02:00:29.097" v="6091"/>
          <ac:spMkLst>
            <pc:docMk/>
            <pc:sldMk cId="302842435" sldId="639"/>
            <ac:spMk id="21" creationId="{2C8D1066-A7DB-FFC8-F386-D71D99A512CA}"/>
          </ac:spMkLst>
        </pc:spChg>
        <pc:spChg chg="mod">
          <ac:chgData name="Kerrie Shanahan" userId="ae473d9f-76e9-476f-892f-2674ea963afc" providerId="ADAL" clId="{1C2628FB-1F07-4B48-8FB3-27553585B1CA}" dt="2026-04-08T02:00:29.097" v="6091"/>
          <ac:spMkLst>
            <pc:docMk/>
            <pc:sldMk cId="302842435" sldId="639"/>
            <ac:spMk id="23" creationId="{6844C82F-AAEA-6468-D8B3-BF3FABF7056C}"/>
          </ac:spMkLst>
        </pc:spChg>
        <pc:spChg chg="mod">
          <ac:chgData name="Kerrie Shanahan" userId="ae473d9f-76e9-476f-892f-2674ea963afc" providerId="ADAL" clId="{1C2628FB-1F07-4B48-8FB3-27553585B1CA}" dt="2026-04-08T02:00:39.778" v="6094" actId="20577"/>
          <ac:spMkLst>
            <pc:docMk/>
            <pc:sldMk cId="302842435" sldId="639"/>
            <ac:spMk id="24" creationId="{B1F537DB-6D4A-A832-48C1-1333E2C8FD9D}"/>
          </ac:spMkLst>
        </pc:spChg>
        <pc:spChg chg="mod">
          <ac:chgData name="Kerrie Shanahan" userId="ae473d9f-76e9-476f-892f-2674ea963afc" providerId="ADAL" clId="{1C2628FB-1F07-4B48-8FB3-27553585B1CA}" dt="2026-04-08T02:00:29.097" v="6091"/>
          <ac:spMkLst>
            <pc:docMk/>
            <pc:sldMk cId="302842435" sldId="639"/>
            <ac:spMk id="25" creationId="{FCF12E99-057E-3229-A5C3-625648B92CAA}"/>
          </ac:spMkLst>
        </pc:spChg>
        <pc:spChg chg="mod">
          <ac:chgData name="Kerrie Shanahan" userId="ae473d9f-76e9-476f-892f-2674ea963afc" providerId="ADAL" clId="{1C2628FB-1F07-4B48-8FB3-27553585B1CA}" dt="2026-04-08T02:00:37.696" v="6093" actId="20577"/>
          <ac:spMkLst>
            <pc:docMk/>
            <pc:sldMk cId="302842435" sldId="639"/>
            <ac:spMk id="26" creationId="{A9E788FE-B5F0-9F75-0676-C799E0A362F3}"/>
          </ac:spMkLst>
        </pc:spChg>
        <pc:grpChg chg="mod">
          <ac:chgData name="Kerrie Shanahan" userId="ae473d9f-76e9-476f-892f-2674ea963afc" providerId="ADAL" clId="{1C2628FB-1F07-4B48-8FB3-27553585B1CA}" dt="2026-04-20T02:12:50.041" v="6940" actId="962"/>
          <ac:grpSpMkLst>
            <pc:docMk/>
            <pc:sldMk cId="302842435" sldId="639"/>
            <ac:grpSpMk id="2" creationId="{10B3F504-85B9-ED2E-09D9-D59261F73EB7}"/>
          </ac:grpSpMkLst>
        </pc:grpChg>
      </pc:sldChg>
      <pc:sldChg chg="addSp modSp mod modNotesTx">
        <pc:chgData name="Kerrie Shanahan" userId="ae473d9f-76e9-476f-892f-2674ea963afc" providerId="ADAL" clId="{1C2628FB-1F07-4B48-8FB3-27553585B1CA}" dt="2026-04-20T02:15:49.623" v="7456" actId="962"/>
        <pc:sldMkLst>
          <pc:docMk/>
          <pc:sldMk cId="2264882062" sldId="640"/>
        </pc:sldMkLst>
        <pc:spChg chg="mod">
          <ac:chgData name="Kerrie Shanahan" userId="ae473d9f-76e9-476f-892f-2674ea963afc" providerId="ADAL" clId="{1C2628FB-1F07-4B48-8FB3-27553585B1CA}" dt="2026-04-15T02:26:54.444" v="6787" actId="20577"/>
          <ac:spMkLst>
            <pc:docMk/>
            <pc:sldMk cId="2264882062" sldId="640"/>
            <ac:spMk id="3" creationId="{E3996BD8-F961-7D5B-0EE5-C42B55DCDCF9}"/>
          </ac:spMkLst>
        </pc:spChg>
        <pc:spChg chg="mod">
          <ac:chgData name="Kerrie Shanahan" userId="ae473d9f-76e9-476f-892f-2674ea963afc" providerId="ADAL" clId="{1C2628FB-1F07-4B48-8FB3-27553585B1CA}" dt="2026-04-14T23:30:54.724" v="6581" actId="164"/>
          <ac:spMkLst>
            <pc:docMk/>
            <pc:sldMk cId="2264882062" sldId="640"/>
            <ac:spMk id="4" creationId="{32AAE1FF-CC4C-1C16-5D84-56FB8173BD4D}"/>
          </ac:spMkLst>
        </pc:spChg>
        <pc:spChg chg="add mod">
          <ac:chgData name="Kerrie Shanahan" userId="ae473d9f-76e9-476f-892f-2674ea963afc" providerId="ADAL" clId="{1C2628FB-1F07-4B48-8FB3-27553585B1CA}" dt="2026-04-14T23:29:03.553" v="6570" actId="164"/>
          <ac:spMkLst>
            <pc:docMk/>
            <pc:sldMk cId="2264882062" sldId="640"/>
            <ac:spMk id="6" creationId="{343E51C6-919B-053C-0985-23662DD29949}"/>
          </ac:spMkLst>
        </pc:spChg>
        <pc:spChg chg="mod">
          <ac:chgData name="Kerrie Shanahan" userId="ae473d9f-76e9-476f-892f-2674ea963afc" providerId="ADAL" clId="{1C2628FB-1F07-4B48-8FB3-27553585B1CA}" dt="2026-04-14T23:30:54.724" v="6581" actId="164"/>
          <ac:spMkLst>
            <pc:docMk/>
            <pc:sldMk cId="2264882062" sldId="640"/>
            <ac:spMk id="7" creationId="{9E10C74F-6F77-8123-6281-E4EE496E6189}"/>
          </ac:spMkLst>
        </pc:spChg>
        <pc:grpChg chg="add mod">
          <ac:chgData name="Kerrie Shanahan" userId="ae473d9f-76e9-476f-892f-2674ea963afc" providerId="ADAL" clId="{1C2628FB-1F07-4B48-8FB3-27553585B1CA}" dt="2026-04-14T23:30:54.724" v="6581" actId="164"/>
          <ac:grpSpMkLst>
            <pc:docMk/>
            <pc:sldMk cId="2264882062" sldId="640"/>
            <ac:grpSpMk id="8" creationId="{1F349886-4F4B-9463-EE1B-32800ADDD144}"/>
          </ac:grpSpMkLst>
        </pc:grpChg>
        <pc:grpChg chg="add mod">
          <ac:chgData name="Kerrie Shanahan" userId="ae473d9f-76e9-476f-892f-2674ea963afc" providerId="ADAL" clId="{1C2628FB-1F07-4B48-8FB3-27553585B1CA}" dt="2026-04-20T02:15:49.623" v="7456" actId="962"/>
          <ac:grpSpMkLst>
            <pc:docMk/>
            <pc:sldMk cId="2264882062" sldId="640"/>
            <ac:grpSpMk id="9" creationId="{BC645080-C5E1-5ACC-DFA8-C8C8CE5AAB55}"/>
          </ac:grpSpMkLst>
        </pc:grpChg>
        <pc:picChg chg="add mod">
          <ac:chgData name="Kerrie Shanahan" userId="ae473d9f-76e9-476f-892f-2674ea963afc" providerId="ADAL" clId="{1C2628FB-1F07-4B48-8FB3-27553585B1CA}" dt="2026-04-14T23:29:03.553" v="6570" actId="164"/>
          <ac:picMkLst>
            <pc:docMk/>
            <pc:sldMk cId="2264882062" sldId="640"/>
            <ac:picMk id="5" creationId="{DF855A14-0867-F25B-E1B6-C58BB1CDD658}"/>
          </ac:picMkLst>
        </pc:picChg>
      </pc:sldChg>
      <pc:sldChg chg="addSp delSp modSp mod">
        <pc:chgData name="Kerrie Shanahan" userId="ae473d9f-76e9-476f-892f-2674ea963afc" providerId="ADAL" clId="{1C2628FB-1F07-4B48-8FB3-27553585B1CA}" dt="2026-04-20T02:17:26.306" v="7458" actId="962"/>
        <pc:sldMkLst>
          <pc:docMk/>
          <pc:sldMk cId="1140166948" sldId="641"/>
        </pc:sldMkLst>
        <pc:spChg chg="mod">
          <ac:chgData name="Kerrie Shanahan" userId="ae473d9f-76e9-476f-892f-2674ea963afc" providerId="ADAL" clId="{1C2628FB-1F07-4B48-8FB3-27553585B1CA}" dt="2026-04-15T02:26:57.443" v="6789" actId="20577"/>
          <ac:spMkLst>
            <pc:docMk/>
            <pc:sldMk cId="1140166948" sldId="641"/>
            <ac:spMk id="3" creationId="{5C21938F-A919-E203-FCEA-A093D1B1D7A9}"/>
          </ac:spMkLst>
        </pc:spChg>
        <pc:spChg chg="mod">
          <ac:chgData name="Kerrie Shanahan" userId="ae473d9f-76e9-476f-892f-2674ea963afc" providerId="ADAL" clId="{1C2628FB-1F07-4B48-8FB3-27553585B1CA}" dt="2026-04-14T23:37:17.506" v="6584"/>
          <ac:spMkLst>
            <pc:docMk/>
            <pc:sldMk cId="1140166948" sldId="641"/>
            <ac:spMk id="5" creationId="{9296049E-079D-334D-1BB9-510CA93DE28F}"/>
          </ac:spMkLst>
        </pc:spChg>
        <pc:spChg chg="mod">
          <ac:chgData name="Kerrie Shanahan" userId="ae473d9f-76e9-476f-892f-2674ea963afc" providerId="ADAL" clId="{1C2628FB-1F07-4B48-8FB3-27553585B1CA}" dt="2026-04-14T23:37:17.506" v="6584"/>
          <ac:spMkLst>
            <pc:docMk/>
            <pc:sldMk cId="1140166948" sldId="641"/>
            <ac:spMk id="7" creationId="{22C405DE-7CDE-1F37-F039-513F086B8127}"/>
          </ac:spMkLst>
        </pc:spChg>
        <pc:spChg chg="mod">
          <ac:chgData name="Kerrie Shanahan" userId="ae473d9f-76e9-476f-892f-2674ea963afc" providerId="ADAL" clId="{1C2628FB-1F07-4B48-8FB3-27553585B1CA}" dt="2026-04-14T23:37:17.506" v="6584"/>
          <ac:spMkLst>
            <pc:docMk/>
            <pc:sldMk cId="1140166948" sldId="641"/>
            <ac:spMk id="10" creationId="{CED65110-C437-0C58-6096-BB6FD9DA0F43}"/>
          </ac:spMkLst>
        </pc:spChg>
        <pc:grpChg chg="add mod">
          <ac:chgData name="Kerrie Shanahan" userId="ae473d9f-76e9-476f-892f-2674ea963afc" providerId="ADAL" clId="{1C2628FB-1F07-4B48-8FB3-27553585B1CA}" dt="2026-04-20T02:17:26.306" v="7458" actId="962"/>
          <ac:grpSpMkLst>
            <pc:docMk/>
            <pc:sldMk cId="1140166948" sldId="641"/>
            <ac:grpSpMk id="4" creationId="{B30004C7-1718-1D73-1D80-949F57ABD350}"/>
          </ac:grpSpMkLst>
        </pc:grpChg>
        <pc:grpChg chg="mod">
          <ac:chgData name="Kerrie Shanahan" userId="ae473d9f-76e9-476f-892f-2674ea963afc" providerId="ADAL" clId="{1C2628FB-1F07-4B48-8FB3-27553585B1CA}" dt="2026-04-14T23:37:17.506" v="6584"/>
          <ac:grpSpMkLst>
            <pc:docMk/>
            <pc:sldMk cId="1140166948" sldId="641"/>
            <ac:grpSpMk id="8" creationId="{7206A359-AFB9-FB86-B05C-5B6BA1A61771}"/>
          </ac:grpSpMkLst>
        </pc:grpChg>
        <pc:picChg chg="mod">
          <ac:chgData name="Kerrie Shanahan" userId="ae473d9f-76e9-476f-892f-2674ea963afc" providerId="ADAL" clId="{1C2628FB-1F07-4B48-8FB3-27553585B1CA}" dt="2026-04-14T23:37:17.506" v="6584"/>
          <ac:picMkLst>
            <pc:docMk/>
            <pc:sldMk cId="1140166948" sldId="641"/>
            <ac:picMk id="9" creationId="{5A254968-B340-C9E8-CA79-614916D9A53A}"/>
          </ac:picMkLst>
        </pc:picChg>
      </pc:sldChg>
      <pc:sldChg chg="addSp modSp add mod modNotesTx">
        <pc:chgData name="Kerrie Shanahan" userId="ae473d9f-76e9-476f-892f-2674ea963afc" providerId="ADAL" clId="{1C2628FB-1F07-4B48-8FB3-27553585B1CA}" dt="2026-04-15T02:26:59.811" v="6791" actId="20577"/>
        <pc:sldMkLst>
          <pc:docMk/>
          <pc:sldMk cId="2216388321" sldId="642"/>
        </pc:sldMkLst>
        <pc:spChg chg="mod">
          <ac:chgData name="Kerrie Shanahan" userId="ae473d9f-76e9-476f-892f-2674ea963afc" providerId="ADAL" clId="{1C2628FB-1F07-4B48-8FB3-27553585B1CA}" dt="2026-04-15T02:26:59.811" v="6791" actId="20577"/>
          <ac:spMkLst>
            <pc:docMk/>
            <pc:sldMk cId="2216388321" sldId="642"/>
            <ac:spMk id="3" creationId="{97FBEC34-4927-C1FB-880E-231FEA9DEBC1}"/>
          </ac:spMkLst>
        </pc:spChg>
      </pc:sldChg>
      <pc:sldChg chg="addSp delSp modSp add mod modNotesTx">
        <pc:chgData name="Kerrie Shanahan" userId="ae473d9f-76e9-476f-892f-2674ea963afc" providerId="ADAL" clId="{1C2628FB-1F07-4B48-8FB3-27553585B1CA}" dt="2026-04-15T02:27:03.129" v="6795" actId="20577"/>
        <pc:sldMkLst>
          <pc:docMk/>
          <pc:sldMk cId="3177861157" sldId="643"/>
        </pc:sldMkLst>
        <pc:spChg chg="mod">
          <ac:chgData name="Kerrie Shanahan" userId="ae473d9f-76e9-476f-892f-2674ea963afc" providerId="ADAL" clId="{1C2628FB-1F07-4B48-8FB3-27553585B1CA}" dt="2026-04-15T02:27:03.129" v="6795" actId="20577"/>
          <ac:spMkLst>
            <pc:docMk/>
            <pc:sldMk cId="3177861157" sldId="643"/>
            <ac:spMk id="3" creationId="{A811BEE2-63CB-7825-B1A0-DF287EAB5AB8}"/>
          </ac:spMkLst>
        </pc:spChg>
      </pc:sldChg>
      <pc:sldChg chg="addSp delSp modSp add mod modNotesTx">
        <pc:chgData name="Kerrie Shanahan" userId="ae473d9f-76e9-476f-892f-2674ea963afc" providerId="ADAL" clId="{1C2628FB-1F07-4B48-8FB3-27553585B1CA}" dt="2026-04-15T02:27:05.945" v="6797" actId="20577"/>
        <pc:sldMkLst>
          <pc:docMk/>
          <pc:sldMk cId="2969364253" sldId="644"/>
        </pc:sldMkLst>
        <pc:spChg chg="mod">
          <ac:chgData name="Kerrie Shanahan" userId="ae473d9f-76e9-476f-892f-2674ea963afc" providerId="ADAL" clId="{1C2628FB-1F07-4B48-8FB3-27553585B1CA}" dt="2026-04-15T02:27:05.945" v="6797" actId="20577"/>
          <ac:spMkLst>
            <pc:docMk/>
            <pc:sldMk cId="2969364253" sldId="644"/>
            <ac:spMk id="2" creationId="{532B2DCB-CB9D-6044-0F80-3DB3E1E7490D}"/>
          </ac:spMkLst>
        </pc:spChg>
      </pc:sldChg>
      <pc:sldChg chg="addSp delSp modSp add mod modNotesTx">
        <pc:chgData name="Kerrie Shanahan" userId="ae473d9f-76e9-476f-892f-2674ea963afc" providerId="ADAL" clId="{1C2628FB-1F07-4B48-8FB3-27553585B1CA}" dt="2026-04-15T02:27:09.113" v="6799" actId="20577"/>
        <pc:sldMkLst>
          <pc:docMk/>
          <pc:sldMk cId="1211278075" sldId="645"/>
        </pc:sldMkLst>
        <pc:spChg chg="mod">
          <ac:chgData name="Kerrie Shanahan" userId="ae473d9f-76e9-476f-892f-2674ea963afc" providerId="ADAL" clId="{1C2628FB-1F07-4B48-8FB3-27553585B1CA}" dt="2026-04-15T02:27:09.113" v="6799" actId="20577"/>
          <ac:spMkLst>
            <pc:docMk/>
            <pc:sldMk cId="1211278075" sldId="645"/>
            <ac:spMk id="2" creationId="{A1F180D9-0496-37E7-E318-B40F74144207}"/>
          </ac:spMkLst>
        </pc:spChg>
      </pc:sldChg>
      <pc:sldChg chg="addSp delSp modSp add mod modNotesTx">
        <pc:chgData name="Kerrie Shanahan" userId="ae473d9f-76e9-476f-892f-2674ea963afc" providerId="ADAL" clId="{1C2628FB-1F07-4B48-8FB3-27553585B1CA}" dt="2026-04-15T02:27:12.008" v="6801" actId="20577"/>
        <pc:sldMkLst>
          <pc:docMk/>
          <pc:sldMk cId="2561338971" sldId="646"/>
        </pc:sldMkLst>
        <pc:spChg chg="mod">
          <ac:chgData name="Kerrie Shanahan" userId="ae473d9f-76e9-476f-892f-2674ea963afc" providerId="ADAL" clId="{1C2628FB-1F07-4B48-8FB3-27553585B1CA}" dt="2026-04-15T02:27:12.008" v="6801" actId="20577"/>
          <ac:spMkLst>
            <pc:docMk/>
            <pc:sldMk cId="2561338971" sldId="646"/>
            <ac:spMk id="2" creationId="{91FC5E87-BA4E-5DE5-0323-479B0F40DF45}"/>
          </ac:spMkLst>
        </pc:spChg>
      </pc:sldChg>
      <pc:sldChg chg="modSp modNotesTx">
        <pc:chgData name="Kerrie Shanahan" userId="ae473d9f-76e9-476f-892f-2674ea963afc" providerId="ADAL" clId="{1C2628FB-1F07-4B48-8FB3-27553585B1CA}" dt="2026-04-15T02:27:14.976" v="6803" actId="20577"/>
        <pc:sldMkLst>
          <pc:docMk/>
          <pc:sldMk cId="3066332179" sldId="647"/>
        </pc:sldMkLst>
        <pc:spChg chg="mod">
          <ac:chgData name="Kerrie Shanahan" userId="ae473d9f-76e9-476f-892f-2674ea963afc" providerId="ADAL" clId="{1C2628FB-1F07-4B48-8FB3-27553585B1CA}" dt="2026-04-15T02:27:14.976" v="6803" actId="20577"/>
          <ac:spMkLst>
            <pc:docMk/>
            <pc:sldMk cId="3066332179" sldId="647"/>
            <ac:spMk id="2" creationId="{9243AAA9-1434-2BA8-20E0-83B357A0C334}"/>
          </ac:spMkLst>
        </pc:spChg>
      </pc:sldChg>
      <pc:sldChg chg="addSp delSp modSp add mod modNotesTx">
        <pc:chgData name="Kerrie Shanahan" userId="ae473d9f-76e9-476f-892f-2674ea963afc" providerId="ADAL" clId="{1C2628FB-1F07-4B48-8FB3-27553585B1CA}" dt="2026-04-15T02:27:17.836" v="6805" actId="20577"/>
        <pc:sldMkLst>
          <pc:docMk/>
          <pc:sldMk cId="469922055" sldId="648"/>
        </pc:sldMkLst>
        <pc:spChg chg="mod">
          <ac:chgData name="Kerrie Shanahan" userId="ae473d9f-76e9-476f-892f-2674ea963afc" providerId="ADAL" clId="{1C2628FB-1F07-4B48-8FB3-27553585B1CA}" dt="2026-04-15T02:27:17.836" v="6805" actId="20577"/>
          <ac:spMkLst>
            <pc:docMk/>
            <pc:sldMk cId="469922055" sldId="648"/>
            <ac:spMk id="2" creationId="{E224B897-CC39-B5CA-A114-ABE4319ADA7B}"/>
          </ac:spMkLst>
        </pc:spChg>
      </pc:sldChg>
      <pc:sldChg chg="addSp delSp modSp add mod modNotesTx">
        <pc:chgData name="Kerrie Shanahan" userId="ae473d9f-76e9-476f-892f-2674ea963afc" providerId="ADAL" clId="{1C2628FB-1F07-4B48-8FB3-27553585B1CA}" dt="2026-04-15T02:27:21.913" v="6807" actId="20577"/>
        <pc:sldMkLst>
          <pc:docMk/>
          <pc:sldMk cId="255272156" sldId="649"/>
        </pc:sldMkLst>
        <pc:spChg chg="mod">
          <ac:chgData name="Kerrie Shanahan" userId="ae473d9f-76e9-476f-892f-2674ea963afc" providerId="ADAL" clId="{1C2628FB-1F07-4B48-8FB3-27553585B1CA}" dt="2026-04-15T02:27:21.913" v="6807" actId="20577"/>
          <ac:spMkLst>
            <pc:docMk/>
            <pc:sldMk cId="255272156" sldId="649"/>
            <ac:spMk id="2" creationId="{21859DCB-ABCE-0F2F-8D34-991F7FB96849}"/>
          </ac:spMkLst>
        </pc:spChg>
      </pc:sldChg>
      <pc:sldChg chg="delSp modSp add mod modNotesTx">
        <pc:chgData name="Kerrie Shanahan" userId="ae473d9f-76e9-476f-892f-2674ea963afc" providerId="ADAL" clId="{1C2628FB-1F07-4B48-8FB3-27553585B1CA}" dt="2026-04-15T02:27:37.814" v="6819" actId="20577"/>
        <pc:sldMkLst>
          <pc:docMk/>
          <pc:sldMk cId="788024529" sldId="650"/>
        </pc:sldMkLst>
        <pc:spChg chg="mod">
          <ac:chgData name="Kerrie Shanahan" userId="ae473d9f-76e9-476f-892f-2674ea963afc" providerId="ADAL" clId="{1C2628FB-1F07-4B48-8FB3-27553585B1CA}" dt="2026-04-15T02:27:37.814" v="6819" actId="20577"/>
          <ac:spMkLst>
            <pc:docMk/>
            <pc:sldMk cId="788024529" sldId="650"/>
            <ac:spMk id="3" creationId="{14CB904B-D07E-F87B-A9DA-F90EA45397EC}"/>
          </ac:spMkLst>
        </pc:spChg>
      </pc:sldChg>
      <pc:sldChg chg="modSp add mod modNotesTx">
        <pc:chgData name="Kerrie Shanahan" userId="ae473d9f-76e9-476f-892f-2674ea963afc" providerId="ADAL" clId="{1C2628FB-1F07-4B48-8FB3-27553585B1CA}" dt="2026-04-15T02:27:40.686" v="6821" actId="20577"/>
        <pc:sldMkLst>
          <pc:docMk/>
          <pc:sldMk cId="3585299000" sldId="651"/>
        </pc:sldMkLst>
        <pc:spChg chg="mod ord">
          <ac:chgData name="Kerrie Shanahan" userId="ae473d9f-76e9-476f-892f-2674ea963afc" providerId="ADAL" clId="{1C2628FB-1F07-4B48-8FB3-27553585B1CA}" dt="2026-04-15T02:27:40.686" v="6821" actId="20577"/>
          <ac:spMkLst>
            <pc:docMk/>
            <pc:sldMk cId="3585299000" sldId="651"/>
            <ac:spMk id="2" creationId="{5F47AC86-626B-8F16-B0D3-23B4B57F90FD}"/>
          </ac:spMkLst>
        </pc:spChg>
      </pc:sldChg>
      <pc:sldChg chg="modSp">
        <pc:chgData name="Kerrie Shanahan" userId="ae473d9f-76e9-476f-892f-2674ea963afc" providerId="ADAL" clId="{1C2628FB-1F07-4B48-8FB3-27553585B1CA}" dt="2026-04-15T02:27:44.092" v="6823" actId="20577"/>
        <pc:sldMkLst>
          <pc:docMk/>
          <pc:sldMk cId="2805550691" sldId="652"/>
        </pc:sldMkLst>
        <pc:spChg chg="mod">
          <ac:chgData name="Kerrie Shanahan" userId="ae473d9f-76e9-476f-892f-2674ea963afc" providerId="ADAL" clId="{1C2628FB-1F07-4B48-8FB3-27553585B1CA}" dt="2026-04-15T02:27:44.092" v="6823" actId="20577"/>
          <ac:spMkLst>
            <pc:docMk/>
            <pc:sldMk cId="2805550691" sldId="652"/>
            <ac:spMk id="3" creationId="{A339FF27-3E75-0CBC-DE69-1170FF7905B8}"/>
          </ac:spMkLst>
        </pc:spChg>
      </pc:sldChg>
      <pc:sldChg chg="modSp modNotesTx">
        <pc:chgData name="Kerrie Shanahan" userId="ae473d9f-76e9-476f-892f-2674ea963afc" providerId="ADAL" clId="{1C2628FB-1F07-4B48-8FB3-27553585B1CA}" dt="2026-04-15T02:27:46.656" v="6825" actId="20577"/>
        <pc:sldMkLst>
          <pc:docMk/>
          <pc:sldMk cId="4007457976" sldId="653"/>
        </pc:sldMkLst>
        <pc:spChg chg="mod">
          <ac:chgData name="Kerrie Shanahan" userId="ae473d9f-76e9-476f-892f-2674ea963afc" providerId="ADAL" clId="{1C2628FB-1F07-4B48-8FB3-27553585B1CA}" dt="2026-04-15T02:27:46.656" v="6825" actId="20577"/>
          <ac:spMkLst>
            <pc:docMk/>
            <pc:sldMk cId="4007457976" sldId="653"/>
            <ac:spMk id="3" creationId="{C28681C6-8A71-1A1A-970D-5F0EA4B41422}"/>
          </ac:spMkLst>
        </pc:spChg>
      </pc:sldChg>
      <pc:sldChg chg="modSp">
        <pc:chgData name="Kerrie Shanahan" userId="ae473d9f-76e9-476f-892f-2674ea963afc" providerId="ADAL" clId="{1C2628FB-1F07-4B48-8FB3-27553585B1CA}" dt="2026-04-15T02:27:49.584" v="6827" actId="20577"/>
        <pc:sldMkLst>
          <pc:docMk/>
          <pc:sldMk cId="1772027623" sldId="654"/>
        </pc:sldMkLst>
        <pc:spChg chg="mod">
          <ac:chgData name="Kerrie Shanahan" userId="ae473d9f-76e9-476f-892f-2674ea963afc" providerId="ADAL" clId="{1C2628FB-1F07-4B48-8FB3-27553585B1CA}" dt="2026-04-15T02:27:49.584" v="6827" actId="20577"/>
          <ac:spMkLst>
            <pc:docMk/>
            <pc:sldMk cId="1772027623" sldId="654"/>
            <ac:spMk id="3" creationId="{C8B446A7-1E6F-F121-2C5E-B02EF89C2B20}"/>
          </ac:spMkLst>
        </pc:spChg>
      </pc:sldChg>
      <pc:sldChg chg="addSp delSp modSp add mod modNotesTx">
        <pc:chgData name="Kerrie Shanahan" userId="ae473d9f-76e9-476f-892f-2674ea963afc" providerId="ADAL" clId="{1C2628FB-1F07-4B48-8FB3-27553585B1CA}" dt="2026-04-15T02:27:52.202" v="6829" actId="20577"/>
        <pc:sldMkLst>
          <pc:docMk/>
          <pc:sldMk cId="637881243" sldId="655"/>
        </pc:sldMkLst>
        <pc:spChg chg="mod">
          <ac:chgData name="Kerrie Shanahan" userId="ae473d9f-76e9-476f-892f-2674ea963afc" providerId="ADAL" clId="{1C2628FB-1F07-4B48-8FB3-27553585B1CA}" dt="2026-04-15T02:27:52.202" v="6829" actId="20577"/>
          <ac:spMkLst>
            <pc:docMk/>
            <pc:sldMk cId="637881243" sldId="655"/>
            <ac:spMk id="4" creationId="{0FF74E7D-46A4-623E-6F4A-08640157C9E9}"/>
          </ac:spMkLst>
        </pc:spChg>
      </pc:sldChg>
      <pc:sldChg chg="modSp add mod modNotesTx">
        <pc:chgData name="Kerrie Shanahan" userId="ae473d9f-76e9-476f-892f-2674ea963afc" providerId="ADAL" clId="{1C2628FB-1F07-4B48-8FB3-27553585B1CA}" dt="2026-04-20T02:17:48.054" v="7460" actId="962"/>
        <pc:sldMkLst>
          <pc:docMk/>
          <pc:sldMk cId="3258686622" sldId="656"/>
        </pc:sldMkLst>
        <pc:spChg chg="mod">
          <ac:chgData name="Kerrie Shanahan" userId="ae473d9f-76e9-476f-892f-2674ea963afc" providerId="ADAL" clId="{1C2628FB-1F07-4B48-8FB3-27553585B1CA}" dt="2026-04-15T02:27:55.062" v="6831" actId="20577"/>
          <ac:spMkLst>
            <pc:docMk/>
            <pc:sldMk cId="3258686622" sldId="656"/>
            <ac:spMk id="3" creationId="{1A465A2C-EA31-EB55-D1ED-038DC7D2B806}"/>
          </ac:spMkLst>
        </pc:spChg>
        <pc:picChg chg="mod">
          <ac:chgData name="Kerrie Shanahan" userId="ae473d9f-76e9-476f-892f-2674ea963afc" providerId="ADAL" clId="{1C2628FB-1F07-4B48-8FB3-27553585B1CA}" dt="2026-04-20T02:17:48.054" v="7460" actId="962"/>
          <ac:picMkLst>
            <pc:docMk/>
            <pc:sldMk cId="3258686622" sldId="656"/>
            <ac:picMk id="2" creationId="{384FF3A5-9ADD-594A-A96A-78E8B9D9D57E}"/>
          </ac:picMkLst>
        </pc:picChg>
      </pc:sldChg>
      <pc:sldChg chg="modSp">
        <pc:chgData name="Kerrie Shanahan" userId="ae473d9f-76e9-476f-892f-2674ea963afc" providerId="ADAL" clId="{1C2628FB-1F07-4B48-8FB3-27553585B1CA}" dt="2026-04-15T02:27:57.806" v="6833" actId="20577"/>
        <pc:sldMkLst>
          <pc:docMk/>
          <pc:sldMk cId="1077862842" sldId="657"/>
        </pc:sldMkLst>
        <pc:spChg chg="mod">
          <ac:chgData name="Kerrie Shanahan" userId="ae473d9f-76e9-476f-892f-2674ea963afc" providerId="ADAL" clId="{1C2628FB-1F07-4B48-8FB3-27553585B1CA}" dt="2026-04-15T02:27:57.806" v="6833" actId="20577"/>
          <ac:spMkLst>
            <pc:docMk/>
            <pc:sldMk cId="1077862842" sldId="657"/>
            <ac:spMk id="4" creationId="{E018A719-F666-F88E-E4F3-357DF3BB009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22/04/2026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22/04/2026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Review of previously learnt content (slides 2 to 14) takes approximately 15 minutes. </a:t>
            </a:r>
            <a:endParaRPr lang="en-AU">
              <a:latin typeface="+mn-lt"/>
              <a:cs typeface="Calibri"/>
            </a:endParaRPr>
          </a:p>
          <a:p>
            <a:pPr>
              <a:defRPr/>
            </a:pPr>
            <a:r>
              <a:rPr lang="en-AU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>
                <a:latin typeface="+mn-lt"/>
              </a:rPr>
              <a:t>the letter-sound correspondence </a:t>
            </a:r>
            <a:r>
              <a:rPr lang="en-AU" sz="1200" b="1">
                <a:latin typeface="+mn-lt"/>
              </a:rPr>
              <a:t>ough </a:t>
            </a:r>
            <a:r>
              <a:rPr lang="en-AU" sz="1200" b="0">
                <a:latin typeface="+mn-lt"/>
              </a:rPr>
              <a:t>saying the sounds </a:t>
            </a:r>
            <a:r>
              <a:rPr lang="en-AU" sz="1200" i="0">
                <a:latin typeface="+mn-lt"/>
              </a:rPr>
              <a:t>/ō/ as in </a:t>
            </a:r>
            <a:r>
              <a:rPr lang="en-AU" sz="1200" b="1" i="0">
                <a:latin typeface="+mn-lt"/>
              </a:rPr>
              <a:t>d</a:t>
            </a:r>
            <a:r>
              <a:rPr lang="en-AU" sz="1200" b="1" i="0" u="sng">
                <a:latin typeface="+mn-lt"/>
              </a:rPr>
              <a:t>ough</a:t>
            </a:r>
            <a:r>
              <a:rPr lang="en-AU" sz="1200" i="0">
                <a:latin typeface="+mn-lt"/>
              </a:rPr>
              <a:t> and /</a:t>
            </a:r>
            <a:r>
              <a:rPr lang="en-AU" sz="1200" i="0">
                <a:latin typeface="Aptos" panose="020B0004020202020204" pitchFamily="34" charset="0"/>
              </a:rPr>
              <a:t>oo</a:t>
            </a:r>
            <a:r>
              <a:rPr lang="en-AU" sz="1200" i="0">
                <a:latin typeface="+mn-lt"/>
              </a:rPr>
              <a:t>/ as in </a:t>
            </a:r>
            <a:r>
              <a:rPr lang="en-AU" sz="1200" b="1" i="0">
                <a:latin typeface="+mn-lt"/>
              </a:rPr>
              <a:t>thr</a:t>
            </a:r>
            <a:r>
              <a:rPr lang="en-AU" sz="1200" b="1" i="0" u="sng">
                <a:latin typeface="+mn-lt"/>
              </a:rPr>
              <a:t>ough</a:t>
            </a:r>
            <a:r>
              <a:rPr lang="en-AU" sz="1200" i="0">
                <a:latin typeface="+mn-lt"/>
              </a:rPr>
              <a:t> </a:t>
            </a:r>
            <a:r>
              <a:rPr lang="en-AU" sz="1200">
                <a:latin typeface="+mn-lt"/>
              </a:rPr>
              <a:t>(slides 15 to 38)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>
                <a:latin typeface="+mn-lt"/>
              </a:rPr>
              <a:t>the irregular words </a:t>
            </a:r>
            <a:r>
              <a:rPr lang="en-AU" sz="1200" b="1">
                <a:latin typeface="+mn-lt"/>
              </a:rPr>
              <a:t>island </a:t>
            </a:r>
            <a:r>
              <a:rPr lang="en-AU" sz="1200" b="0">
                <a:latin typeface="+mn-lt"/>
              </a:rPr>
              <a:t>and</a:t>
            </a:r>
            <a:r>
              <a:rPr lang="en-AU" sz="1200" b="1">
                <a:latin typeface="+mn-lt"/>
              </a:rPr>
              <a:t> honest </a:t>
            </a:r>
            <a:r>
              <a:rPr lang="en-AU" sz="1200" b="0">
                <a:latin typeface="+mn-lt"/>
              </a:rPr>
              <a:t>(slides 27 to 30)</a:t>
            </a:r>
          </a:p>
          <a:p>
            <a:pPr>
              <a:defRPr/>
            </a:pPr>
            <a:r>
              <a:rPr lang="en-AU" sz="1200" b="0">
                <a:latin typeface="+mn-lt"/>
              </a:rPr>
              <a:t>t</a:t>
            </a:r>
            <a:r>
              <a:rPr lang="en-AU" sz="120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>
                <a:effectLst/>
                <a:latin typeface="+mn-lt"/>
              </a:rPr>
              <a:t>Print one student sheet for each student </a:t>
            </a:r>
            <a:r>
              <a:rPr lang="en-AU" sz="1200" u="none">
                <a:latin typeface="+mn-lt"/>
              </a:rPr>
              <a:t>(to be used with slide 37).</a:t>
            </a:r>
            <a:endParaRPr lang="en-AU" sz="1200" u="none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solidFill>
                  <a:srgbClr val="000000"/>
                </a:solidFill>
                <a:effectLst/>
                <a:latin typeface="+mn-lt"/>
              </a:rPr>
              <a:t>If desired, edit the letters on slides 16, 17 and 18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Prepare application tasks for independent practice (slide 38).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This lesson contains words that some students may not be familiar with. Providing a short, student-friendly definition for these words can be done after the instruction on the relevant slide/s. 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base word each picture represents (</a:t>
            </a:r>
            <a:r>
              <a:rPr lang="en-US" b="1"/>
              <a:t>noisy</a:t>
            </a:r>
            <a:r>
              <a:rPr lang="en-US" b="0"/>
              <a:t>,</a:t>
            </a:r>
            <a:r>
              <a:rPr lang="en-US" b="1"/>
              <a:t> sad</a:t>
            </a:r>
            <a:r>
              <a:rPr lang="en-US" b="0"/>
              <a:t>,</a:t>
            </a:r>
            <a:r>
              <a:rPr lang="en-US" b="1"/>
              <a:t> night</a:t>
            </a:r>
            <a:r>
              <a:rPr lang="en-US" b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change each base word to an adverb (</a:t>
            </a:r>
            <a:r>
              <a:rPr lang="en-US" b="1"/>
              <a:t>noisily</a:t>
            </a:r>
            <a:r>
              <a:rPr lang="en-US" b="0"/>
              <a:t>,</a:t>
            </a:r>
            <a:r>
              <a:rPr lang="en-US" b="1"/>
              <a:t> sadly</a:t>
            </a:r>
            <a:r>
              <a:rPr lang="en-US" b="0"/>
              <a:t>,</a:t>
            </a:r>
            <a:r>
              <a:rPr lang="en-US" b="1"/>
              <a:t> nightly</a:t>
            </a:r>
            <a:r>
              <a:rPr lang="en-US"/>
              <a:t>)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leaving off the final </a:t>
            </a:r>
            <a:r>
              <a:rPr lang="en-US" b="1"/>
              <a:t>y </a:t>
            </a:r>
            <a:r>
              <a:rPr lang="en-US" b="0"/>
              <a:t>if needed, and adding an </a:t>
            </a:r>
            <a:r>
              <a:rPr lang="en-US" b="1"/>
              <a:t>i</a:t>
            </a:r>
            <a:r>
              <a:rPr lang="en-US" b="0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</a:t>
            </a:r>
            <a:r>
              <a:rPr lang="en-US" b="1"/>
              <a:t>-ly </a:t>
            </a:r>
            <a:r>
              <a:rPr lang="en-US"/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choose a student to explain what each word means. Encourage them to use the language from the taught catchphrase: </a:t>
            </a:r>
            <a:r>
              <a:rPr lang="en-A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something is done</a:t>
            </a:r>
            <a:r>
              <a:rPr lang="en-A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’.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</a:t>
            </a:r>
            <a:r>
              <a:rPr lang="en-US" b="1"/>
              <a:t>a/n/s/wer</a:t>
            </a:r>
            <a:r>
              <a:rPr lang="en-US" b="0"/>
              <a:t>,</a:t>
            </a:r>
            <a:r>
              <a:rPr lang="en-US" b="1"/>
              <a:t> answer</a:t>
            </a:r>
            <a:r>
              <a:rPr lang="en-US" b="0"/>
              <a:t>,</a:t>
            </a:r>
            <a:r>
              <a:rPr lang="en-US" b="1"/>
              <a:t> a-n-s-wer</a:t>
            </a:r>
            <a:r>
              <a:rPr lang="en-US" b="0"/>
              <a:t> spells </a:t>
            </a:r>
            <a:r>
              <a:rPr lang="en-US" b="1"/>
              <a:t>answer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>
                <a:solidFill>
                  <a:schemeClr val="tx1"/>
                </a:solidFill>
                <a:latin typeface="+mn-lt"/>
              </a:rPr>
              <a:t>During the day, I checked that the cows had enough water in the trough and I doubled their feed.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I realigned the milking machines and answered some emails.</a:t>
            </a: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The letter–sound correspondences introduced in this lesson are: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ough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 saying </a:t>
            </a:r>
            <a:r>
              <a:rPr lang="en-US" sz="1200" b="0">
                <a:latin typeface="+mn-lt"/>
              </a:rPr>
              <a:t>/</a:t>
            </a:r>
            <a:r>
              <a:rPr lang="en-US" sz="1200" b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ō</a:t>
            </a:r>
            <a:r>
              <a:rPr lang="en-US" sz="1200" b="0">
                <a:latin typeface="+mn-lt"/>
                <a:cs typeface="Arial" panose="020B0604020202020204" pitchFamily="34" charset="0"/>
              </a:rPr>
              <a:t>/ as in </a:t>
            </a:r>
            <a:r>
              <a:rPr lang="en-AU" sz="1200" b="1">
                <a:latin typeface="+mn-lt"/>
                <a:cs typeface="Arial" panose="020B0604020202020204" pitchFamily="34" charset="0"/>
              </a:rPr>
              <a:t>dough</a:t>
            </a:r>
            <a:endParaRPr lang="en-AU" sz="1200" b="0">
              <a:latin typeface="+mn-lt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ough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 saying </a:t>
            </a:r>
            <a:r>
              <a:rPr lang="en-AU" sz="1200" b="0">
                <a:latin typeface="+mn-lt"/>
                <a:cs typeface="Arial" panose="020B0604020202020204" pitchFamily="34" charset="0"/>
              </a:rPr>
              <a:t>/oo/ as in </a:t>
            </a:r>
            <a:r>
              <a:rPr lang="en-AU" sz="1200" b="1">
                <a:latin typeface="+mn-lt"/>
                <a:cs typeface="Arial" panose="020B0604020202020204" pitchFamily="34" charset="0"/>
              </a:rPr>
              <a:t>through</a:t>
            </a:r>
            <a:r>
              <a:rPr lang="en-AU" sz="1200" b="0">
                <a:latin typeface="+mn-lt"/>
                <a:cs typeface="Arial" panose="020B0604020202020204" pitchFamily="34" charset="0"/>
              </a:rPr>
              <a:t>.</a:t>
            </a:r>
            <a:endParaRPr lang="en-AU" sz="1200">
              <a:effectLst/>
              <a:latin typeface="+mn-lt"/>
              <a:ea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kern="1200">
                <a:effectLst/>
                <a:latin typeface="+mn-lt"/>
              </a:rPr>
              <a:t>Reading words that have </a:t>
            </a:r>
            <a:r>
              <a:rPr lang="en-AU" sz="1200" b="1" kern="1200">
                <a:effectLst/>
                <a:latin typeface="+mn-lt"/>
              </a:rPr>
              <a:t>ough </a:t>
            </a:r>
            <a:r>
              <a:rPr lang="en-AU" sz="1200" b="0" kern="1200">
                <a:effectLst/>
                <a:latin typeface="+mn-lt"/>
              </a:rPr>
              <a:t>in them is best done when the words are used in a sentence. </a:t>
            </a:r>
            <a:r>
              <a:rPr lang="en-US" sz="1200" b="0" kern="1200">
                <a:effectLst/>
                <a:latin typeface="+mn-lt"/>
              </a:rPr>
              <a:t>This provides the </a:t>
            </a:r>
            <a:r>
              <a:rPr lang="en-US" b="0">
                <a:latin typeface="+mn-lt"/>
              </a:rPr>
              <a:t>context in which the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word is used, and that helps determine the correct sound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says. 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The irregular words* in this lesson are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island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and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honest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. </a:t>
            </a: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Irregular words are words containing letter–sound correspondences that students have not yet learnt, or that are used in very few words, for example,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listen. These are taught as irregular words to support students to read and spell these words as they come across and use them in their reading and writing. </a:t>
            </a:r>
            <a:r>
              <a:rPr lang="en-A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reading and writing of irregular words is not the primary focus for this lesson, so is not included in the success criteria. </a:t>
            </a:r>
          </a:p>
          <a:p>
            <a:r>
              <a:rPr lang="en-A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When spelling an irregular word orally, say the letter names aloud, grouping the letter names together according to the sounds in the word, for example,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is-l-a-n-d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spells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island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AU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150709-1D15-C365-4972-38F816D874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C436F6-6CB5-0278-1674-47D761E5A6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4F8258-F31B-23B5-4372-7123CCB60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>
                <a:latin typeface="+mn-lt"/>
              </a:rPr>
              <a:t>Refer to the seven boxes on the slide. </a:t>
            </a:r>
            <a:r>
              <a:rPr lang="en-US" b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>
                <a:latin typeface="+mn-lt"/>
              </a:rPr>
              <a:t>ough</a:t>
            </a:r>
            <a:r>
              <a:rPr lang="en-US" b="0" i="1">
                <a:latin typeface="+mn-lt"/>
              </a:rPr>
              <a:t> is a spelling pattern that can be pronounced in seven common ways.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We have already learnt that </a:t>
            </a:r>
            <a:r>
              <a:rPr lang="en-US" b="1" i="1">
                <a:latin typeface="+mn-lt"/>
              </a:rPr>
              <a:t>ough</a:t>
            </a:r>
            <a:r>
              <a:rPr lang="en-US" b="0" i="1">
                <a:latin typeface="+mn-lt"/>
              </a:rPr>
              <a:t> can say /uff/ as in </a:t>
            </a:r>
            <a:r>
              <a:rPr lang="en-US" b="1" i="1">
                <a:latin typeface="+mn-lt"/>
              </a:rPr>
              <a:t>rough</a:t>
            </a:r>
            <a:r>
              <a:rPr lang="en-US" b="0" i="1">
                <a:latin typeface="+mn-lt"/>
              </a:rPr>
              <a:t>, and /off/ as in </a:t>
            </a:r>
            <a:r>
              <a:rPr lang="en-US" b="1" i="1">
                <a:latin typeface="+mn-lt"/>
              </a:rPr>
              <a:t>cough</a:t>
            </a:r>
            <a:r>
              <a:rPr lang="en-US" b="0" i="1">
                <a:latin typeface="+mn-lt"/>
              </a:rPr>
              <a:t> </a:t>
            </a:r>
            <a:r>
              <a:rPr lang="en-US" b="0" i="0">
                <a:latin typeface="+mn-lt"/>
              </a:rPr>
              <a:t>(Lesson 24.1).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Introduce students to two new sounds for </a:t>
            </a:r>
            <a:r>
              <a:rPr lang="en-US" b="1" err="1">
                <a:latin typeface="+mn-lt"/>
              </a:rPr>
              <a:t>ough</a:t>
            </a:r>
            <a:r>
              <a:rPr lang="en-US" b="0">
                <a:latin typeface="+mn-lt"/>
              </a:rPr>
              <a:t>.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Today we are learning that </a:t>
            </a:r>
            <a:r>
              <a:rPr lang="en-US" b="1" i="1" err="1">
                <a:latin typeface="+mn-lt"/>
              </a:rPr>
              <a:t>ough</a:t>
            </a:r>
            <a:r>
              <a:rPr lang="en-US" b="1" i="1">
                <a:latin typeface="+mn-lt"/>
              </a:rPr>
              <a:t> </a:t>
            </a:r>
            <a:r>
              <a:rPr lang="en-US" b="0" i="1">
                <a:latin typeface="+mn-lt"/>
              </a:rPr>
              <a:t>can also say: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/ō/ like in the word </a:t>
            </a:r>
            <a:r>
              <a:rPr lang="en-US" b="1" i="1">
                <a:latin typeface="+mn-lt"/>
              </a:rPr>
              <a:t>dough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/</a:t>
            </a:r>
            <a:r>
              <a:rPr lang="en-US" b="0" i="1" err="1">
                <a:latin typeface="+mn-lt"/>
              </a:rPr>
              <a:t>oo</a:t>
            </a:r>
            <a:r>
              <a:rPr lang="en-US" b="0" i="1">
                <a:latin typeface="+mn-lt"/>
              </a:rPr>
              <a:t>/ like in the word </a:t>
            </a:r>
            <a:r>
              <a:rPr lang="en-US" b="1" i="1">
                <a:latin typeface="+mn-lt"/>
              </a:rPr>
              <a:t>through</a:t>
            </a:r>
            <a:r>
              <a:rPr lang="en-US" b="0" i="1">
                <a:latin typeface="+mn-lt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>
                <a:latin typeface="+mn-lt"/>
              </a:rPr>
              <a:t>We will learn the other sounds later.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>
                <a:latin typeface="+mn-lt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1D13CC-AEE9-1784-77E7-B56B0FEAD6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9552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C75DB-4D14-385B-B353-E6FF88852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2E999F-0167-4269-F8E2-186C444FDC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80EDB5-33C4-F6AD-B347-3489DA4C0C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 err="1">
                <a:latin typeface="+mn-lt"/>
              </a:rPr>
              <a:t>ough</a:t>
            </a:r>
            <a:r>
              <a:rPr lang="en-US" b="1" i="1" dirty="0">
                <a:latin typeface="+mn-lt"/>
              </a:rPr>
              <a:t> </a:t>
            </a:r>
            <a:r>
              <a:rPr lang="en-US" b="0" i="1" dirty="0">
                <a:latin typeface="+mn-lt"/>
              </a:rPr>
              <a:t>can say: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/ō/ like in the word </a:t>
            </a:r>
            <a:r>
              <a:rPr lang="en-US" b="1" i="1" dirty="0">
                <a:latin typeface="+mn-lt"/>
              </a:rPr>
              <a:t>dough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/</a:t>
            </a:r>
            <a:r>
              <a:rPr lang="en-US" b="0" i="1" dirty="0" err="1">
                <a:latin typeface="+mn-lt"/>
              </a:rPr>
              <a:t>oo</a:t>
            </a:r>
            <a:r>
              <a:rPr lang="en-US" b="0" i="1" dirty="0">
                <a:latin typeface="+mn-lt"/>
              </a:rPr>
              <a:t>/ like in the word </a:t>
            </a:r>
            <a:r>
              <a:rPr lang="en-US" b="1" i="1" dirty="0">
                <a:latin typeface="+mn-lt"/>
              </a:rPr>
              <a:t>through</a:t>
            </a:r>
            <a:r>
              <a:rPr lang="en-US" b="0" i="1" dirty="0">
                <a:latin typeface="+mn-lt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Demonstrate tracing over the spelling pattern on the large screen while saying: </a:t>
            </a:r>
            <a:r>
              <a:rPr lang="en-US" b="1" i="1" dirty="0" err="1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 says </a:t>
            </a:r>
            <a:r>
              <a:rPr lang="en-US" b="0" i="1" dirty="0">
                <a:latin typeface="+mn-lt"/>
              </a:rPr>
              <a:t>/ō/ 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</a:rPr>
              <a:t>and /</a:t>
            </a:r>
            <a:r>
              <a:rPr lang="en-AU" sz="1200" b="0" i="1" kern="1200" dirty="0" err="1">
                <a:effectLst/>
                <a:latin typeface="+mn-lt"/>
                <a:ea typeface="Times New Roman" panose="02020603050405020304" pitchFamily="18" charset="0"/>
              </a:rPr>
              <a:t>oo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b="0" i="0" kern="1200" dirty="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i="0" dirty="0">
                <a:latin typeface="+mn-lt"/>
              </a:rPr>
              <a:t>Refer to the mnemonic phrase on the slide.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 dirty="0">
                <a:latin typeface="+mn-lt"/>
              </a:rPr>
              <a:t>The phrase </a:t>
            </a:r>
            <a:r>
              <a:rPr lang="en-AU" sz="1200" b="1" i="1" kern="1200" dirty="0">
                <a:effectLst/>
                <a:latin typeface="+mn-lt"/>
              </a:rPr>
              <a:t>Eat d</a:t>
            </a:r>
            <a:r>
              <a:rPr lang="en-AU" sz="1200" b="1" i="1" u="sng" kern="1200" dirty="0">
                <a:effectLst/>
                <a:latin typeface="+mn-lt"/>
              </a:rPr>
              <a:t>ough</a:t>
            </a:r>
            <a:r>
              <a:rPr lang="en-AU" sz="1200" b="1" i="1" kern="1200" dirty="0">
                <a:effectLst/>
                <a:latin typeface="+mn-lt"/>
              </a:rPr>
              <a:t>nuts thr</a:t>
            </a:r>
            <a:r>
              <a:rPr lang="en-AU" sz="1200" b="1" i="1" u="sng" kern="1200" dirty="0">
                <a:effectLst/>
                <a:latin typeface="+mn-lt"/>
              </a:rPr>
              <a:t>ough</a:t>
            </a:r>
            <a:r>
              <a:rPr lang="en-AU" sz="1200" b="1" i="1" kern="1200" dirty="0">
                <a:effectLst/>
                <a:latin typeface="+mn-lt"/>
              </a:rPr>
              <a:t>out the day </a:t>
            </a:r>
            <a:r>
              <a:rPr lang="en-AU" i="1" dirty="0">
                <a:latin typeface="+mn-lt"/>
              </a:rPr>
              <a:t>can help us remember these two new sounds for </a:t>
            </a:r>
            <a:r>
              <a:rPr lang="en-AU" b="1" i="1" dirty="0" err="1">
                <a:latin typeface="+mn-lt"/>
              </a:rPr>
              <a:t>ough</a:t>
            </a:r>
            <a:r>
              <a:rPr lang="en-AU" i="1" dirty="0">
                <a:latin typeface="+mn-lt"/>
              </a:rPr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1" kern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b="0" dirty="0">
                <a:latin typeface="+mn-lt"/>
              </a:rPr>
              <a:t>Notes: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dirty="0">
                <a:latin typeface="+mn-lt"/>
              </a:rPr>
              <a:t>The US spelling for </a:t>
            </a:r>
            <a:r>
              <a:rPr lang="en-AU" b="1" dirty="0">
                <a:latin typeface="+mn-lt"/>
              </a:rPr>
              <a:t>doughnut</a:t>
            </a:r>
            <a:r>
              <a:rPr lang="en-AU" b="0" dirty="0">
                <a:latin typeface="+mn-lt"/>
              </a:rPr>
              <a:t> is </a:t>
            </a:r>
            <a:r>
              <a:rPr lang="en-AU" b="1" dirty="0">
                <a:latin typeface="+mn-lt"/>
              </a:rPr>
              <a:t>donut</a:t>
            </a:r>
            <a:r>
              <a:rPr lang="en-AU" b="0" dirty="0">
                <a:latin typeface="+mn-lt"/>
              </a:rPr>
              <a:t>. </a:t>
            </a:r>
            <a:r>
              <a:rPr lang="en-AU" b="1" dirty="0">
                <a:latin typeface="+mn-lt"/>
              </a:rPr>
              <a:t>Donut</a:t>
            </a:r>
            <a:r>
              <a:rPr lang="en-AU" b="0" dirty="0">
                <a:latin typeface="+mn-lt"/>
              </a:rPr>
              <a:t> is regarded as an alternative spelling in Australian English.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 dirty="0">
                <a:latin typeface="+mn-lt"/>
              </a:rPr>
              <a:t>The </a:t>
            </a:r>
            <a:r>
              <a:rPr lang="en-US" b="0" i="0" dirty="0">
                <a:latin typeface="+mn-lt"/>
              </a:rPr>
              <a:t>/ō/ </a:t>
            </a:r>
            <a:r>
              <a:rPr lang="en-AU" b="0" i="0" dirty="0">
                <a:latin typeface="+mn-lt"/>
              </a:rPr>
              <a:t>sound as in </a:t>
            </a:r>
            <a:r>
              <a:rPr lang="en-AU" b="1" i="0" dirty="0">
                <a:latin typeface="+mn-lt"/>
              </a:rPr>
              <a:t>dough</a:t>
            </a:r>
            <a:r>
              <a:rPr lang="en-AU" b="0" i="0" dirty="0">
                <a:latin typeface="+mn-lt"/>
              </a:rPr>
              <a:t> is slightly more common than </a:t>
            </a:r>
            <a:r>
              <a:rPr lang="en-US" b="0" i="0" dirty="0">
                <a:latin typeface="+mn-lt"/>
              </a:rPr>
              <a:t>/</a:t>
            </a:r>
            <a:r>
              <a:rPr lang="en-US" b="0" i="0" dirty="0" err="1">
                <a:latin typeface="+mn-lt"/>
              </a:rPr>
              <a:t>oo</a:t>
            </a:r>
            <a:r>
              <a:rPr lang="en-US" b="0" i="0" dirty="0">
                <a:latin typeface="+mn-lt"/>
              </a:rPr>
              <a:t>/ </a:t>
            </a:r>
            <a:r>
              <a:rPr lang="en-AU" b="0" i="0" dirty="0">
                <a:latin typeface="+mn-lt"/>
              </a:rPr>
              <a:t>as in </a:t>
            </a:r>
            <a:r>
              <a:rPr lang="en-AU" b="1" i="0" dirty="0">
                <a:latin typeface="+mn-lt"/>
              </a:rPr>
              <a:t>through</a:t>
            </a:r>
            <a:r>
              <a:rPr lang="en-AU" b="0" i="0" dirty="0">
                <a:latin typeface="+mn-lt"/>
              </a:rPr>
              <a:t>, although both sets have very few common words in them.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>
                <a:latin typeface="+mn-lt"/>
              </a:rPr>
              <a:t>/ō/ </a:t>
            </a:r>
            <a:r>
              <a:rPr lang="en-AU" b="0" i="0" dirty="0">
                <a:latin typeface="+mn-lt"/>
              </a:rPr>
              <a:t>- </a:t>
            </a:r>
            <a:r>
              <a:rPr lang="en-AU" b="1" i="0" dirty="0">
                <a:latin typeface="+mn-lt"/>
              </a:rPr>
              <a:t>dough</a:t>
            </a:r>
            <a:r>
              <a:rPr lang="en-AU" b="0" i="0" dirty="0">
                <a:latin typeface="+mn-lt"/>
              </a:rPr>
              <a:t>, </a:t>
            </a:r>
            <a:r>
              <a:rPr lang="en-AU" b="1" i="0" dirty="0">
                <a:latin typeface="+mn-lt"/>
              </a:rPr>
              <a:t>though </a:t>
            </a:r>
            <a:r>
              <a:rPr lang="en-AU" b="0" i="0" dirty="0">
                <a:latin typeface="+mn-lt"/>
              </a:rPr>
              <a:t>(and words with </a:t>
            </a:r>
            <a:r>
              <a:rPr lang="en-AU" b="1" i="0" dirty="0">
                <a:latin typeface="+mn-lt"/>
              </a:rPr>
              <a:t>dough </a:t>
            </a:r>
            <a:r>
              <a:rPr lang="en-AU" b="0" i="0" dirty="0">
                <a:latin typeface="+mn-lt"/>
              </a:rPr>
              <a:t>and</a:t>
            </a:r>
            <a:r>
              <a:rPr lang="en-AU" b="1" i="0" dirty="0">
                <a:latin typeface="+mn-lt"/>
              </a:rPr>
              <a:t> though </a:t>
            </a:r>
            <a:r>
              <a:rPr lang="en-AU" b="0" i="0" dirty="0">
                <a:latin typeface="+mn-lt"/>
              </a:rPr>
              <a:t>as base words)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>
                <a:latin typeface="+mn-lt"/>
              </a:rPr>
              <a:t>/</a:t>
            </a:r>
            <a:r>
              <a:rPr lang="en-US" b="0" i="0" dirty="0" err="1">
                <a:latin typeface="+mn-lt"/>
              </a:rPr>
              <a:t>oo</a:t>
            </a:r>
            <a:r>
              <a:rPr lang="en-US" b="0" i="0" dirty="0">
                <a:latin typeface="+mn-lt"/>
              </a:rPr>
              <a:t>/ </a:t>
            </a:r>
            <a:r>
              <a:rPr lang="en-AU" b="0" i="0" dirty="0">
                <a:latin typeface="+mn-lt"/>
              </a:rPr>
              <a:t>- </a:t>
            </a:r>
            <a:r>
              <a:rPr lang="en-AU" b="1" i="0" dirty="0">
                <a:latin typeface="+mn-lt"/>
              </a:rPr>
              <a:t>through </a:t>
            </a:r>
            <a:r>
              <a:rPr lang="en-AU" b="0" i="0" dirty="0">
                <a:latin typeface="+mn-lt"/>
              </a:rPr>
              <a:t>(and words with </a:t>
            </a:r>
            <a:r>
              <a:rPr lang="en-AU" b="1" i="0" dirty="0">
                <a:latin typeface="+mn-lt"/>
              </a:rPr>
              <a:t>through </a:t>
            </a:r>
            <a:r>
              <a:rPr lang="en-AU" b="0" i="0" dirty="0">
                <a:latin typeface="+mn-lt"/>
              </a:rPr>
              <a:t>as a base word).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dirty="0">
                <a:latin typeface="+mn-lt"/>
              </a:rPr>
              <a:t>Y</a:t>
            </a:r>
            <a:r>
              <a:rPr lang="en-AU" dirty="0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71FE8A-4238-826E-D7DD-3B7A920A27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65692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9A18C-9207-4919-68F8-C7DD88E36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1F2320-683C-8969-19F0-E4FA98C1B1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41FAD9-EBBA-3080-ABBC-6959290554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form the letters in the air, on the carpet or on a mini-whiteboard while saying: </a:t>
            </a:r>
            <a:r>
              <a:rPr lang="en-AU" b="1" i="1"/>
              <a:t>ough</a:t>
            </a:r>
            <a:r>
              <a:rPr lang="en-AU" b="0" i="1"/>
              <a:t> </a:t>
            </a:r>
            <a:r>
              <a:rPr lang="en-US" b="0" i="1">
                <a:latin typeface="+mn-lt"/>
                <a:cs typeface="Arial" panose="020B0604020202020204" pitchFamily="34" charset="0"/>
              </a:rPr>
              <a:t>says </a:t>
            </a:r>
            <a:r>
              <a:rPr lang="en-US" b="0" i="1">
                <a:latin typeface="+mn-lt"/>
              </a:rPr>
              <a:t>/ō/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and /oo/</a:t>
            </a:r>
            <a:endParaRPr lang="en-US" i="1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/>
              <a:t>read the mnemonic phrase on the slide. </a:t>
            </a:r>
          </a:p>
          <a:p>
            <a:pPr marL="0" indent="0">
              <a:buFont typeface="Arial,Sans-Serif"/>
              <a:buNone/>
              <a:defRPr/>
            </a:pPr>
            <a:endParaRPr lang="en-US" i="1"/>
          </a:p>
          <a:p>
            <a:r>
              <a:rPr lang="en-US">
                <a:latin typeface="+mn-lt"/>
              </a:rPr>
              <a:t>Check that students are using the correct entry and exit points for their letter formation and offer feedback.</a:t>
            </a:r>
          </a:p>
          <a:p>
            <a:endParaRPr lang="en-US">
              <a:latin typeface="+mn-lt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en-AU" sz="1000" b="0" i="1" kern="1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>
              <a:latin typeface="+mn-lt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DEDE3F-4F26-1043-3BDA-40C1D9FB65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2087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5E722F-35B9-C16C-D6D9-F3E6C71F9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E30DF6-7ADF-BD7E-2C34-0FC9670E42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D77857-B1FD-3C80-B0B6-B36CFDEE9F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  <a:cs typeface="Arial" panose="020B0604020202020204" pitchFamily="34" charset="0"/>
              </a:rPr>
              <a:t>There is no one rule for when </a:t>
            </a:r>
            <a:r>
              <a:rPr lang="en-US" b="1" i="1" dirty="0" err="1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 says </a:t>
            </a:r>
            <a:r>
              <a:rPr lang="en-US" b="0" i="1" dirty="0">
                <a:latin typeface="+mn-lt"/>
              </a:rPr>
              <a:t>/ō/ 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</a:rPr>
              <a:t>or /</a:t>
            </a:r>
            <a:r>
              <a:rPr lang="en-AU" sz="1200" b="0" i="1" kern="1200" dirty="0" err="1">
                <a:effectLst/>
                <a:latin typeface="+mn-lt"/>
                <a:ea typeface="Times New Roman" panose="02020603050405020304" pitchFamily="18" charset="0"/>
              </a:rPr>
              <a:t>oo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b="0" i="0" kern="1200" dirty="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US" b="0" i="0" dirty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  <a:cs typeface="Arial" panose="020B0604020202020204" pitchFamily="34" charset="0"/>
              </a:rPr>
              <a:t>We can try to remember the types of words that use each sound.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i="1" dirty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Demonstrate reading each word, </a:t>
            </a:r>
            <a:r>
              <a:rPr lang="en-AU" b="0" noProof="0" dirty="0">
                <a:latin typeface="+mn-lt"/>
              </a:rPr>
              <a:t>emphasising</a:t>
            </a:r>
            <a:r>
              <a:rPr lang="en-US" b="0" dirty="0">
                <a:latin typeface="+mn-lt"/>
              </a:rPr>
              <a:t> the </a:t>
            </a:r>
            <a:r>
              <a:rPr lang="en-US" b="1" dirty="0" err="1">
                <a:latin typeface="+mn-lt"/>
              </a:rPr>
              <a:t>ough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spelling pattern.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  <a:cs typeface="Arial" panose="020B0604020202020204" pitchFamily="34" charset="0"/>
            </a:endParaRPr>
          </a:p>
          <a:p>
            <a:r>
              <a:rPr lang="en-US" b="0" dirty="0">
                <a:latin typeface="+mn-lt"/>
              </a:rPr>
              <a:t>Start with the list of words on the left. </a:t>
            </a:r>
          </a:p>
          <a:p>
            <a:r>
              <a:rPr lang="en-US" b="0" i="0" dirty="0">
                <a:latin typeface="+mn-lt"/>
              </a:rPr>
              <a:t>Say: </a:t>
            </a:r>
            <a:r>
              <a:rPr lang="en-US" b="1" i="1" dirty="0" err="1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 says </a:t>
            </a:r>
            <a:r>
              <a:rPr lang="en-US" b="0" i="1" dirty="0">
                <a:latin typeface="+mn-lt"/>
              </a:rPr>
              <a:t>/ō/ in these words</a:t>
            </a:r>
            <a:r>
              <a:rPr lang="en-US" b="0" dirty="0">
                <a:latin typeface="+mn-lt"/>
              </a:rPr>
              <a:t>.</a:t>
            </a:r>
          </a:p>
          <a:p>
            <a:r>
              <a:rPr lang="en-US" b="0" dirty="0">
                <a:latin typeface="+mn-lt"/>
              </a:rPr>
              <a:t>Read students the listed words.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Then work through the list on the right. </a:t>
            </a:r>
          </a:p>
          <a:p>
            <a:r>
              <a:rPr lang="en-US" b="0" i="0" dirty="0">
                <a:latin typeface="+mn-lt"/>
              </a:rPr>
              <a:t>Say: </a:t>
            </a:r>
            <a:r>
              <a:rPr lang="en-US" b="1" i="1" dirty="0" err="1">
                <a:latin typeface="+mn-lt"/>
                <a:cs typeface="Arial" panose="020B0604020202020204" pitchFamily="34" charset="0"/>
              </a:rPr>
              <a:t>ough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 says 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b="0" i="1" kern="1200" dirty="0" err="1">
                <a:effectLst/>
                <a:latin typeface="+mn-lt"/>
                <a:ea typeface="Times New Roman" panose="02020603050405020304" pitchFamily="18" charset="0"/>
              </a:rPr>
              <a:t>oo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</a:rPr>
              <a:t>/ </a:t>
            </a:r>
            <a:r>
              <a:rPr lang="en-US" b="0" i="1" dirty="0">
                <a:latin typeface="+mn-lt"/>
              </a:rPr>
              <a:t>in these words. </a:t>
            </a:r>
          </a:p>
          <a:p>
            <a:r>
              <a:rPr lang="en-US" b="0" i="0" dirty="0">
                <a:latin typeface="+mn-lt"/>
              </a:rPr>
              <a:t>Read students the listed words.</a:t>
            </a: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AA217A-E7B7-3936-6A7B-A48342D1F7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1999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solidFill>
                  <a:schemeClr val="tx1"/>
                </a:solidFill>
                <a:latin typeface="+mn-lt"/>
              </a:rPr>
              <a:t>Review</a:t>
            </a:r>
          </a:p>
          <a:p>
            <a:endParaRPr lang="en-US" b="0">
              <a:solidFill>
                <a:schemeClr val="tx1"/>
              </a:solidFill>
              <a:latin typeface="+mn-lt"/>
            </a:endParaRPr>
          </a:p>
          <a:p>
            <a:r>
              <a:rPr lang="en-US" b="0">
                <a:solidFill>
                  <a:schemeClr val="tx1"/>
                </a:solidFill>
                <a:latin typeface="+mn-lt"/>
              </a:rPr>
              <a:t>The review of this letter</a:t>
            </a:r>
            <a:r>
              <a:rPr lang="en-AU" sz="1200">
                <a:solidFill>
                  <a:schemeClr val="tx1"/>
                </a:solidFill>
                <a:latin typeface="+mn-lt"/>
              </a:rPr>
              <a:t>–</a:t>
            </a:r>
            <a:r>
              <a:rPr lang="en-US" b="0">
                <a:solidFill>
                  <a:schemeClr val="tx1"/>
                </a:solidFill>
                <a:latin typeface="+mn-lt"/>
              </a:rPr>
              <a:t>sound correspondence focuses on the taught sounds as well as the spelling generalisations for their use.</a:t>
            </a:r>
          </a:p>
          <a:p>
            <a:endParaRPr lang="en-US" b="0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solidFill>
                  <a:schemeClr val="tx1"/>
                </a:solidFill>
                <a:latin typeface="+mn-lt"/>
              </a:rPr>
              <a:t>Point to the </a:t>
            </a:r>
            <a:r>
              <a:rPr lang="en-US" b="1">
                <a:solidFill>
                  <a:schemeClr val="tx1"/>
                </a:solidFill>
                <a:latin typeface="+mn-lt"/>
              </a:rPr>
              <a:t>ch</a:t>
            </a:r>
            <a:r>
              <a:rPr lang="en-US" b="0">
                <a:solidFill>
                  <a:schemeClr val="tx1"/>
                </a:solidFill>
                <a:latin typeface="+mn-lt"/>
              </a:rPr>
              <a:t> digraph. As you point, students say the sounds that have been taught (/ch/, /k/, /sh/).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solidFill>
                  <a:schemeClr val="tx1"/>
                </a:solidFill>
                <a:latin typeface="+mn-lt"/>
              </a:rPr>
              <a:t>Prompt students to say the mnemonic phrase,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u="none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u="none">
              <a:solidFill>
                <a:schemeClr val="tx1"/>
              </a:solidFill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>
                <a:solidFill>
                  <a:schemeClr val="tx1"/>
                </a:solidFill>
                <a:effectLst/>
                <a:latin typeface="+mn-lt"/>
              </a:rPr>
              <a:t>ch</a:t>
            </a:r>
            <a:r>
              <a:rPr lang="en-US" sz="1200" b="0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Champ </a:t>
            </a:r>
            <a:r>
              <a:rPr lang="en-AU" sz="1200" b="0" i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most common so </a:t>
            </a:r>
            <a:r>
              <a:rPr lang="en-AU" b="0" i="0">
                <a:latin typeface="+mn-lt"/>
              </a:rPr>
              <a:t>it is first in the </a:t>
            </a: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>
                <a:solidFill>
                  <a:schemeClr val="tx1"/>
                </a:solidFill>
                <a:effectLst/>
                <a:latin typeface="+mn-lt"/>
              </a:rPr>
              <a:t>k</a:t>
            </a:r>
            <a:r>
              <a:rPr lang="en-US" sz="1200" b="0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Christmas </a:t>
            </a:r>
            <a:r>
              <a:rPr lang="en-AU" sz="1200" b="0" i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US" sz="1200" b="0" i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less </a:t>
            </a:r>
            <a:r>
              <a:rPr lang="en-US" sz="1200" b="0" i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common so </a:t>
            </a:r>
            <a:r>
              <a:rPr lang="en-AU" b="0" i="0">
                <a:latin typeface="+mn-lt"/>
              </a:rPr>
              <a:t>it is second in the </a:t>
            </a: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>
                <a:solidFill>
                  <a:schemeClr val="tx1"/>
                </a:solidFill>
                <a:effectLst/>
                <a:latin typeface="+mn-lt"/>
              </a:rPr>
              <a:t>sh</a:t>
            </a:r>
            <a:r>
              <a:rPr lang="en-US" sz="1200" b="0" i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chef </a:t>
            </a:r>
            <a:r>
              <a:rPr lang="en-AU" sz="1200" b="0" i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least common so </a:t>
            </a:r>
            <a:r>
              <a:rPr lang="en-AU" b="0" i="0">
                <a:latin typeface="+mn-lt"/>
              </a:rPr>
              <a:t>it is last in the </a:t>
            </a: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0">
                <a:solidFill>
                  <a:schemeClr val="tx1"/>
                </a:solidFill>
                <a:latin typeface="+mn-lt"/>
              </a:rPr>
              <a:t> </a:t>
            </a: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solidFill>
                  <a:schemeClr val="tx1"/>
                </a:solidFill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solidFill>
                  <a:schemeClr val="tx1"/>
                </a:solidFill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>
                <a:solidFill>
                  <a:schemeClr val="tx1"/>
                </a:solidFill>
                <a:latin typeface="+mn-lt"/>
              </a:rPr>
              <a:t>Note: Y</a:t>
            </a:r>
            <a:r>
              <a:rPr lang="en-AU">
                <a:solidFill>
                  <a:schemeClr val="tx1"/>
                </a:solidFill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03554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9BD7E-B7E9-7F93-1B33-DB640F62D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1B136-E36E-F288-91D2-9BE6761F0B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10AF8C-F93A-7129-6D6A-B966609C36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0">
                <a:latin typeface="+mn-lt"/>
              </a:rPr>
              <a:t>Support students as much as needed to read each word list.</a:t>
            </a:r>
            <a:endParaRPr lang="en-US" b="1">
              <a:latin typeface="+mn-lt"/>
            </a:endParaRP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Start with the list on the left.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Say: </a:t>
            </a:r>
            <a:r>
              <a:rPr lang="en-US" b="0" i="1">
                <a:latin typeface="+mn-lt"/>
              </a:rPr>
              <a:t>Let’s read those words with </a:t>
            </a:r>
            <a:r>
              <a:rPr lang="en-US" b="1" i="1">
                <a:latin typeface="+mn-lt"/>
              </a:rPr>
              <a:t>ough </a:t>
            </a:r>
            <a:r>
              <a:rPr lang="en-US" b="0" i="1">
                <a:latin typeface="+mn-lt"/>
              </a:rPr>
              <a:t>says /ō/.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>
                <a:latin typeface="+mn-lt"/>
              </a:rPr>
              <a:t>Together, read the listed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Then work through the list on the right.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Say: </a:t>
            </a:r>
            <a:r>
              <a:rPr lang="en-US" b="0" i="1">
                <a:latin typeface="+mn-lt"/>
              </a:rPr>
              <a:t>Now let’s read those words with </a:t>
            </a:r>
            <a:r>
              <a:rPr lang="en-US" b="1" i="1">
                <a:latin typeface="+mn-lt"/>
              </a:rPr>
              <a:t>ough </a:t>
            </a:r>
            <a:r>
              <a:rPr lang="en-US" b="0" i="1">
                <a:latin typeface="+mn-lt"/>
              </a:rPr>
              <a:t>says /oo/.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>
                <a:latin typeface="+mn-lt"/>
              </a:rPr>
              <a:t>Together, read the listed words.</a:t>
            </a:r>
          </a:p>
          <a:p>
            <a:endParaRPr lang="en-US" b="0" i="1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052A1-0CD4-40F3-5362-340E687F25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96928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BC1E7-CC61-98C9-F3A2-8725EA3AB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D63255-63ED-C926-0A1C-6B3B7AF2E5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A135BA-EB04-F3F5-09E6-D934E39EB7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The image represents the word to be written: </a:t>
            </a:r>
            <a:r>
              <a:rPr lang="en-US" b="1">
                <a:latin typeface="+mn-lt"/>
              </a:rPr>
              <a:t>dough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word aloud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segmenting the sounds in the word and recording the corresponding letters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re-reading the word to make sure it is correct.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F80F86-4FDF-E935-088E-C0926406D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93749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35BCE-0560-8011-3C04-111891D9B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E01843-EA21-F1CD-32A1-F22126C1A0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3A4B02-19AA-A1C4-807D-B5BD65FB70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dough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although</a:t>
            </a:r>
            <a:r>
              <a:rPr lang="en-US" b="0">
                <a:latin typeface="+mn-lt"/>
              </a:rPr>
              <a:t>.</a:t>
            </a:r>
            <a:r>
              <a:rPr lang="en-US" b="1">
                <a:latin typeface="+mn-lt"/>
              </a:rPr>
              <a:t>*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spelling the word syllable by syllable </a:t>
            </a:r>
            <a:r>
              <a:rPr lang="en-US">
                <a:latin typeface="+mn-lt"/>
              </a:rPr>
              <a:t>(</a:t>
            </a:r>
            <a:r>
              <a:rPr lang="en-US" b="1">
                <a:latin typeface="+mn-lt"/>
              </a:rPr>
              <a:t>al-though</a:t>
            </a:r>
            <a:r>
              <a:rPr lang="en-US">
                <a:latin typeface="+mn-lt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re-reading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*An icon has not been used for the word </a:t>
            </a:r>
            <a:r>
              <a:rPr lang="en-AU" b="1"/>
              <a:t>although</a:t>
            </a:r>
            <a:r>
              <a:rPr lang="en-AU"/>
              <a:t> as it is difficult to illustrate. The pencil icon indicates that you should demonstrate spelling this word.</a:t>
            </a:r>
          </a:p>
          <a:p>
            <a:endParaRPr lang="en-US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EFD559-74CF-3DEB-FFDC-10FD178010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29720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10A03-1537-F40E-15AE-49DDAC5DE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D1B90E-9AC6-E00D-76D6-A1DD518F49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65638A-88A6-66D4-08C6-9DD23C5E7C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dough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although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breakthrough</a:t>
            </a:r>
            <a:r>
              <a:rPr lang="en-US" b="0">
                <a:latin typeface="+mn-lt"/>
              </a:rPr>
              <a:t>.</a:t>
            </a:r>
            <a:r>
              <a:rPr lang="en-US" b="1">
                <a:latin typeface="+mn-lt"/>
              </a:rPr>
              <a:t>*</a:t>
            </a:r>
          </a:p>
          <a:p>
            <a:endParaRPr lang="en-US">
              <a:latin typeface="+mn-lt"/>
            </a:endParaRPr>
          </a:p>
          <a:p>
            <a:r>
              <a:rPr lang="en-US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spelling the first base word </a:t>
            </a:r>
            <a:r>
              <a:rPr lang="en-US" b="1"/>
              <a:t>break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spelling the second base word </a:t>
            </a:r>
            <a:r>
              <a:rPr lang="en-US" b="1"/>
              <a:t>through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the word to make sure it is correct.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*An icon has not been used for the word </a:t>
            </a:r>
            <a:r>
              <a:rPr lang="en-AU" b="1"/>
              <a:t>breakthrough</a:t>
            </a:r>
            <a:r>
              <a:rPr lang="en-AU"/>
              <a:t> as it is difficult to illustrate. The pencil icon indicates that you should demonstrate spelling this word.</a:t>
            </a:r>
          </a:p>
          <a:p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endParaRPr lang="en-US" b="1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D0E36C-1D73-119A-E9CE-4CDD948B89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25743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A8DD19-C650-2090-FEA0-46523CBB9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B18EF8-7D45-A954-275F-311D880429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BBC873-FA77-47FD-0CB1-792459E123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We do</a:t>
            </a: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Provide as much support for students as needed.</a:t>
            </a: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The image represents the word to be written: </a:t>
            </a:r>
            <a:r>
              <a:rPr lang="en-US" b="1"/>
              <a:t>though</a:t>
            </a:r>
            <a:r>
              <a:rPr lang="en-US" b="0"/>
              <a:t>.*</a:t>
            </a:r>
            <a:endParaRPr lang="en-AU" b="0"/>
          </a:p>
          <a:p>
            <a:endParaRPr lang="en-AU"/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word aloud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 the sounds in the word and record the corresponding letters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</a:t>
            </a:r>
            <a:r>
              <a:rPr lang="en-US" sz="1200">
                <a:latin typeface="+mn-lt"/>
              </a:rPr>
              <a:t>e-read the word to make sure it is correct.</a:t>
            </a:r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*An icon has not been used for the word </a:t>
            </a:r>
            <a:r>
              <a:rPr lang="en-AU" b="1"/>
              <a:t>though</a:t>
            </a:r>
            <a:r>
              <a:rPr lang="en-AU"/>
              <a:t> as it is difficult to illustrate. The pencil icon indicates that you should dictate this word to the students.</a:t>
            </a:r>
          </a:p>
          <a:p>
            <a:endParaRPr lang="en-US"/>
          </a:p>
          <a:p>
            <a:endParaRPr lang="en-US" b="1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FAAF7D-23D6-01FD-CD4B-6E5211F366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30999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A64FD-6D2F-069A-B33B-D7DCE0B58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C5D6DC-AAE2-9BE8-6088-1F2F441B6D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77B5D7-F6BD-CAE2-45CF-42554993E6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We do</a:t>
            </a: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Provide as much support for students as needed.</a:t>
            </a: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The images represent the words to be written: </a:t>
            </a:r>
            <a:r>
              <a:rPr lang="en-US" b="1"/>
              <a:t>though</a:t>
            </a:r>
            <a:r>
              <a:rPr lang="en-US" b="0"/>
              <a:t>,</a:t>
            </a:r>
            <a:r>
              <a:rPr lang="en-US" b="1"/>
              <a:t> doughnut</a:t>
            </a:r>
            <a:r>
              <a:rPr lang="en-US" b="0"/>
              <a:t>.</a:t>
            </a:r>
            <a:endParaRPr lang="en-AU" b="0"/>
          </a:p>
          <a:p>
            <a:endParaRPr lang="en-AU"/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spell the first base word </a:t>
            </a:r>
            <a:r>
              <a:rPr lang="en-US" b="1"/>
              <a:t>dough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spell the second base word </a:t>
            </a:r>
            <a:r>
              <a:rPr lang="en-US" b="1"/>
              <a:t>nut</a:t>
            </a:r>
            <a:endParaRPr lang="en-US" sz="1200" b="1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</a:t>
            </a:r>
            <a:r>
              <a:rPr lang="en-US" sz="1200">
                <a:latin typeface="+mn-lt"/>
              </a:rPr>
              <a:t>e-read the word to make sure it is correct.</a:t>
            </a:r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effectLst/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endParaRPr lang="en-US" b="1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8C3837-0080-4966-6384-4202B89F2A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62181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308B4-A271-7C3D-2BC9-99691DAC4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856A7-F28D-2B7A-2496-FA6527565D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2033ED-561C-97BD-1A28-2CC096FADA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We do</a:t>
            </a: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Provide as much support for students as needed.</a:t>
            </a: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The images represent the words to be written: </a:t>
            </a:r>
            <a:r>
              <a:rPr lang="en-US" b="1"/>
              <a:t>though</a:t>
            </a:r>
            <a:r>
              <a:rPr lang="en-US" b="0"/>
              <a:t>,</a:t>
            </a:r>
            <a:r>
              <a:rPr lang="en-US" b="1"/>
              <a:t> doughnut</a:t>
            </a:r>
            <a:r>
              <a:rPr lang="en-US" b="0"/>
              <a:t>, </a:t>
            </a:r>
            <a:r>
              <a:rPr lang="en-US" b="1"/>
              <a:t>throughout</a:t>
            </a:r>
            <a:r>
              <a:rPr lang="en-US" b="0"/>
              <a:t>.*</a:t>
            </a:r>
            <a:endParaRPr lang="en-AU" b="0"/>
          </a:p>
          <a:p>
            <a:endParaRPr lang="en-AU"/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spell the first base word </a:t>
            </a:r>
            <a:r>
              <a:rPr lang="en-US" b="1"/>
              <a:t>through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spell the second base word </a:t>
            </a:r>
            <a:r>
              <a:rPr lang="en-US" b="1"/>
              <a:t>out</a:t>
            </a:r>
            <a:endParaRPr lang="en-US" sz="1200" b="1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</a:t>
            </a:r>
            <a:r>
              <a:rPr lang="en-US" sz="1200">
                <a:latin typeface="+mn-lt"/>
              </a:rPr>
              <a:t>e-read the word to make sure it is correct.</a:t>
            </a:r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*An icon has not been used for the word </a:t>
            </a:r>
            <a:r>
              <a:rPr lang="en-AU" b="1"/>
              <a:t>throughout</a:t>
            </a:r>
            <a:r>
              <a:rPr lang="en-AU"/>
              <a:t> as it is difficult to illustrate. The pencil icon indicates that you should dictate this word to the students.</a:t>
            </a:r>
          </a:p>
          <a:p>
            <a:endParaRPr lang="en-US" b="1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AE98E-D05A-C3BC-6CC3-90A2C9D21F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50601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>
                <a:effectLst/>
                <a:latin typeface="+mn-lt"/>
                <a:ea typeface="Times New Roman" panose="02020603050405020304" pitchFamily="18" charset="0"/>
              </a:rPr>
              <a:t>I do</a:t>
            </a:r>
          </a:p>
          <a:p>
            <a:endParaRPr lang="en-US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kern="1200">
                <a:effectLst/>
                <a:latin typeface="+mn-lt"/>
                <a:ea typeface="Times New Roman" panose="02020603050405020304" pitchFamily="18" charset="0"/>
              </a:rPr>
              <a:t>Demonstrate the following steps to draw students’ attention to the internal structure of the irregular word, including letter–sound correspondences that have not yet been taught.</a:t>
            </a:r>
          </a:p>
          <a:p>
            <a:endParaRPr lang="en-AU" sz="120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you are going to spell. 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720" indent="-172720">
              <a:buFont typeface="+mj-lt"/>
              <a:buAutoNum type="arabicPeriod"/>
            </a:pPr>
            <a:r>
              <a:rPr lang="en-US" sz="1200" kern="1200">
                <a:effectLst/>
                <a:latin typeface="+mn-lt"/>
                <a:ea typeface="Times New Roman" panose="02020603050405020304" pitchFamily="18" charset="0"/>
              </a:rPr>
              <a:t>Use the word in a sentence for context, for example: </a:t>
            </a:r>
            <a:r>
              <a:rPr lang="en-US" sz="1200" b="1" i="0" kern="1200">
                <a:effectLst/>
                <a:latin typeface="+mn-lt"/>
                <a:ea typeface="Times New Roman" panose="02020603050405020304" pitchFamily="18" charset="0"/>
              </a:rPr>
              <a:t>I sailed across the ocean to a remote island.</a:t>
            </a:r>
            <a:endParaRPr lang="en-US" sz="1200" b="1" i="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five sounds in the word</a:t>
            </a: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is</a:t>
            </a:r>
            <a:r>
              <a:rPr lang="en-AU" sz="1200" b="1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/l/a/n/d</a:t>
            </a:r>
            <a:r>
              <a:rPr lang="en-AU" sz="1200" b="0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172800" lvl="0" indent="-172800"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On the class whiteboard, draw five short horizontal lines.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each sound line. </a:t>
            </a:r>
            <a:endParaRPr lang="en-AU" sz="1200" b="1" u="sng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word, in this case: </a:t>
            </a:r>
            <a:r>
              <a:rPr lang="en-AU" sz="1200" b="1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is </a:t>
            </a:r>
            <a:r>
              <a:rPr lang="en-AU" sz="1200" b="0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</a:t>
            </a:r>
            <a:r>
              <a:rPr lang="en-AU" sz="1200" b="0" noProof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ī</a:t>
            </a:r>
            <a:r>
              <a:rPr lang="en-AU" sz="1200" b="0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/.</a:t>
            </a:r>
            <a:endParaRPr lang="en-AU" sz="1200" kern="120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kern="0">
                <a:effectLst/>
                <a:latin typeface="+mn-lt"/>
                <a:ea typeface="Times New Roman" panose="02020603050405020304" pitchFamily="18" charset="0"/>
              </a:rPr>
              <a:t>Spell the word orally, for example: </a:t>
            </a:r>
            <a:r>
              <a:rPr lang="en-AU" sz="1200" b="1" i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is-l-a-n-d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island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is/l/a/n/d 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island</a:t>
            </a:r>
            <a:r>
              <a:rPr lang="en-AU" sz="1200" b="0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>
                <a:effectLst/>
                <a:latin typeface="+mn-lt"/>
              </a:rPr>
              <a:t>Write the word again while spelling </a:t>
            </a:r>
            <a:r>
              <a:rPr lang="en-AU" kern="0"/>
              <a:t>and saying the word aloud</a:t>
            </a:r>
            <a:r>
              <a:rPr lang="en-AU" sz="1200" kern="0">
                <a:effectLst/>
                <a:latin typeface="+mn-lt"/>
              </a:rPr>
              <a:t>.</a:t>
            </a:r>
            <a:endParaRPr lang="en-AU">
              <a:latin typeface="+mn-lt"/>
              <a:ea typeface="Calibri" panose="020F0502020204030204"/>
              <a:cs typeface="Calibri" panose="020F0502020204030204"/>
            </a:endParaRPr>
          </a:p>
          <a:p>
            <a:endParaRPr lang="en-AU" sz="1200"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0332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We do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Prompt students to complete the process with you on mini-whiteboards or on a piece of paper.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they are going to spell.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Use the word in a sentence (students can participate in this).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five sounds in the word</a:t>
            </a:r>
            <a:r>
              <a:rPr lang="en-AU" sz="1200" b="0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is</a:t>
            </a:r>
            <a:r>
              <a:rPr lang="en-AU" sz="1200" b="1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/l/a/n/d</a:t>
            </a:r>
            <a:r>
              <a:rPr lang="en-AU" sz="1200" b="0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AU" sz="1200" b="0" i="1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Draw five sound lines.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the sound lines.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word, in this case: </a:t>
            </a:r>
            <a:r>
              <a:rPr lang="en-AU" sz="1200" b="1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is </a:t>
            </a:r>
            <a:r>
              <a:rPr lang="en-AU" sz="1200" b="0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</a:t>
            </a:r>
            <a:r>
              <a:rPr lang="en-AU" sz="1200" b="0" noProof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ī</a:t>
            </a:r>
            <a:r>
              <a:rPr lang="en-AU" sz="1200" b="0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</a:t>
            </a:r>
            <a:r>
              <a:rPr lang="en-AU" sz="1200" b="0" kern="1200" noProof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AU" sz="1200">
              <a:effectLst/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>
                <a:effectLst/>
                <a:latin typeface="+mn-lt"/>
                <a:ea typeface="Times New Roman" panose="02020603050405020304" pitchFamily="18" charset="0"/>
              </a:rPr>
              <a:t>Spell the word orally: </a:t>
            </a:r>
            <a:r>
              <a:rPr lang="en-AU" sz="1200" b="1" i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is-l-a-n-d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island</a:t>
            </a:r>
            <a:r>
              <a:rPr lang="en-AU" sz="1200" b="0" i="1" kern="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is/l/a/n/d 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island</a:t>
            </a:r>
            <a:r>
              <a:rPr lang="en-AU" sz="1200" b="0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1200">
                <a:solidFill>
                  <a:schemeClr val="tx1"/>
                </a:solidFill>
                <a:effectLst/>
                <a:latin typeface="+mn-lt"/>
                <a:cs typeface="Calibri"/>
              </a:rPr>
              <a:t>Write the word again while </a:t>
            </a:r>
            <a:r>
              <a:rPr lang="en-AU">
                <a:cs typeface="Calibri"/>
              </a:rPr>
              <a:t>spelling </a:t>
            </a:r>
            <a:r>
              <a:rPr lang="en-AU"/>
              <a:t>and saying the word </a:t>
            </a:r>
            <a:r>
              <a:rPr lang="en-AU" sz="1200" kern="1200">
                <a:solidFill>
                  <a:schemeClr val="tx1"/>
                </a:solidFill>
                <a:effectLst/>
                <a:latin typeface="+mn-lt"/>
                <a:cs typeface="Calibri"/>
              </a:rPr>
              <a:t>aloud.</a:t>
            </a:r>
            <a:endParaRPr lang="en-AU" sz="1200" kern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70317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>
                <a:effectLst/>
                <a:latin typeface="+mn-lt"/>
                <a:ea typeface="Times New Roman" panose="02020603050405020304" pitchFamily="18" charset="0"/>
              </a:rPr>
              <a:t>I do</a:t>
            </a:r>
          </a:p>
          <a:p>
            <a:endParaRPr lang="en-US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kern="1200">
                <a:effectLst/>
                <a:latin typeface="+mn-lt"/>
                <a:ea typeface="Times New Roman" panose="02020603050405020304" pitchFamily="18" charset="0"/>
              </a:rPr>
              <a:t>Demonstrate the following steps to draw students’ attention to the internal structure of the irregular word, including letter–sound correspondences that have not yet been taught.</a:t>
            </a:r>
          </a:p>
          <a:p>
            <a:endParaRPr lang="en-AU" sz="120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you are going to spell. 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720" indent="-172720">
              <a:buFont typeface="+mj-lt"/>
              <a:buAutoNum type="arabicPeriod"/>
            </a:pPr>
            <a:r>
              <a:rPr lang="en-US" sz="1200" kern="1200">
                <a:effectLst/>
                <a:latin typeface="+mn-lt"/>
                <a:ea typeface="Times New Roman" panose="02020603050405020304" pitchFamily="18" charset="0"/>
              </a:rPr>
              <a:t>Use the word in a sentence for context, for example: </a:t>
            </a:r>
            <a:r>
              <a:rPr lang="en-US" sz="1200" b="1" i="0" kern="1200">
                <a:effectLst/>
                <a:latin typeface="+mn-lt"/>
                <a:ea typeface="Times New Roman" panose="02020603050405020304" pitchFamily="18" charset="0"/>
              </a:rPr>
              <a:t>He was honest and never told a lie.</a:t>
            </a:r>
            <a:endParaRPr lang="en-US" sz="1200" b="1" i="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five sounds in the word</a:t>
            </a: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ho</a:t>
            </a:r>
            <a:r>
              <a:rPr lang="en-AU" sz="1200" b="1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/n/e/s/t</a:t>
            </a:r>
            <a:r>
              <a:rPr lang="en-AU" sz="1200" b="0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172800" lvl="0" indent="-172800"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On the class whiteboard, draw five short horizontal lines.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each sound line. </a:t>
            </a:r>
            <a:endParaRPr lang="en-AU" sz="1200" b="1" u="sng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word, in this case: </a:t>
            </a:r>
            <a:r>
              <a:rPr lang="en-AU" sz="1200" b="1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ho </a:t>
            </a:r>
            <a:r>
              <a:rPr lang="en-AU" sz="1200" b="0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/o/.</a:t>
            </a:r>
            <a:endParaRPr lang="en-AU" sz="1200" kern="120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kern="0">
                <a:effectLst/>
                <a:latin typeface="+mn-lt"/>
                <a:ea typeface="Times New Roman" panose="02020603050405020304" pitchFamily="18" charset="0"/>
              </a:rPr>
              <a:t>Spell the word orally, for example: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ho-n-e-s-t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honest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ho</a:t>
            </a:r>
            <a:r>
              <a:rPr lang="en-AU" sz="1200" b="1" i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/n/e/s/t 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honest</a:t>
            </a:r>
            <a:r>
              <a:rPr lang="en-AU" sz="1200" b="0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>
                <a:effectLst/>
                <a:latin typeface="+mn-lt"/>
              </a:rPr>
              <a:t>Write the word again while spelling </a:t>
            </a:r>
            <a:r>
              <a:rPr lang="en-AU" kern="0"/>
              <a:t>and saying the word aloud</a:t>
            </a:r>
            <a:r>
              <a:rPr lang="en-AU" sz="1200" kern="0">
                <a:effectLst/>
                <a:latin typeface="+mn-lt"/>
              </a:rPr>
              <a:t>.</a:t>
            </a:r>
            <a:endParaRPr lang="en-AU">
              <a:latin typeface="+mn-lt"/>
              <a:ea typeface="Calibri" panose="020F0502020204030204"/>
              <a:cs typeface="Calibri" panose="020F0502020204030204"/>
            </a:endParaRPr>
          </a:p>
          <a:p>
            <a:endParaRPr lang="en-AU" sz="1200"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03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Point to each </a:t>
            </a:r>
            <a:r>
              <a:rPr lang="en-US" b="0" dirty="0">
                <a:latin typeface="+mn-lt"/>
              </a:rPr>
              <a:t>digraph</a:t>
            </a:r>
            <a:r>
              <a:rPr lang="en-US" b="0">
                <a:latin typeface="+mn-lt"/>
              </a:rPr>
              <a:t> in random order. As you point, students say the sounds* that have been taught.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>
              <a:latin typeface="+mn-lt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*Sounds that have been taught:</a:t>
            </a:r>
            <a:endParaRPr lang="en-US" sz="1200" b="0" kern="120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/>
              <a:t>wr</a:t>
            </a:r>
            <a:r>
              <a:rPr lang="en-AU"/>
              <a:t> says /r/ (as in </a:t>
            </a:r>
            <a:r>
              <a:rPr lang="en-AU" b="1"/>
              <a:t>wrap</a:t>
            </a:r>
            <a:r>
              <a:rPr lang="en-AU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/>
              <a:t>gn</a:t>
            </a:r>
            <a:r>
              <a:rPr lang="en-AU"/>
              <a:t> says /n/ (as in </a:t>
            </a:r>
            <a:r>
              <a:rPr lang="en-AU" b="1"/>
              <a:t>gnaw</a:t>
            </a:r>
            <a:r>
              <a:rPr lang="en-AU"/>
              <a:t>)</a:t>
            </a:r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We do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Prompt students to complete the process with you on mini-whiteboards or on a piece of paper.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they are going to spell.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Use the word in a sentence (students can participate in this).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five sounds in the word</a:t>
            </a:r>
            <a:r>
              <a:rPr lang="en-AU" sz="1200" b="0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ho</a:t>
            </a:r>
            <a:r>
              <a:rPr lang="en-AU" sz="1200" b="1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/n/e/s/t</a:t>
            </a:r>
            <a:r>
              <a:rPr lang="en-AU" sz="1200" b="0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AU" sz="1200" b="0" i="1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Draw five sound lines.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the sound lines.</a:t>
            </a: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word: </a:t>
            </a:r>
            <a:r>
              <a:rPr lang="en-AU" sz="1200" b="1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ho </a:t>
            </a:r>
            <a:r>
              <a:rPr lang="en-AU" sz="1200" b="0" noProof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/o/</a:t>
            </a:r>
            <a:r>
              <a:rPr lang="en-AU" sz="1200" b="0" kern="1200" noProof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AU" sz="1200">
              <a:effectLst/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>
                <a:effectLst/>
                <a:latin typeface="+mn-lt"/>
                <a:ea typeface="Times New Roman" panose="02020603050405020304" pitchFamily="18" charset="0"/>
              </a:rPr>
              <a:t>Spell the word orally: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ho-n-e-s-t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honest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AU" sz="1200" b="0" i="1" kern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>
                <a:effectLst/>
                <a:latin typeface="+mn-lt"/>
                <a:ea typeface="Times New Roman" panose="02020603050405020304" pitchFamily="18" charset="0"/>
              </a:rPr>
              <a:t>orally</a:t>
            </a:r>
            <a:r>
              <a:rPr lang="en-AU" sz="1200" b="0" i="1" kern="0">
                <a:effectLst/>
                <a:latin typeface="+mn-lt"/>
                <a:ea typeface="Times New Roman" panose="02020603050405020304" pitchFamily="18" charset="0"/>
              </a:rPr>
              <a:t>: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ho</a:t>
            </a:r>
            <a:r>
              <a:rPr lang="en-AU" sz="1200" b="1" i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/n/e/s/t 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</a:rPr>
              <a:t>honest</a:t>
            </a:r>
            <a:r>
              <a:rPr lang="en-AU" sz="1200" b="0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b="1" i="1" kern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AU" sz="1200" i="1" kern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1200">
                <a:solidFill>
                  <a:schemeClr val="tx1"/>
                </a:solidFill>
                <a:effectLst/>
                <a:latin typeface="+mn-lt"/>
                <a:cs typeface="Calibri"/>
              </a:rPr>
              <a:t>Write the word again while </a:t>
            </a:r>
            <a:r>
              <a:rPr lang="en-AU">
                <a:cs typeface="Calibri"/>
              </a:rPr>
              <a:t>spelling </a:t>
            </a:r>
            <a:r>
              <a:rPr lang="en-AU"/>
              <a:t>and saying the word </a:t>
            </a:r>
            <a:r>
              <a:rPr lang="en-AU" sz="1200" kern="1200">
                <a:solidFill>
                  <a:schemeClr val="tx1"/>
                </a:solidFill>
                <a:effectLst/>
                <a:latin typeface="+mn-lt"/>
                <a:cs typeface="Calibri"/>
              </a:rPr>
              <a:t>aloud.</a:t>
            </a:r>
            <a:endParaRPr lang="en-AU" sz="1200" kern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r>
              <a:rPr lang="en-US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70317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AC57F-80DD-BACC-691E-CD37186B1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31E63E-9A88-2CA8-C29A-999A2A5F56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01871D-B901-91EC-3566-C2205EF30B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>
                <a:latin typeface="+mn-lt"/>
              </a:rPr>
              <a:t>Reinforce how to read sentences that contain words with </a:t>
            </a:r>
            <a:r>
              <a:rPr lang="en-US" b="1" i="0">
                <a:latin typeface="+mn-lt"/>
              </a:rPr>
              <a:t>ough</a:t>
            </a:r>
            <a:r>
              <a:rPr lang="en-US" b="0" i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>
                <a:latin typeface="+mn-lt"/>
              </a:rPr>
              <a:t>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1">
                <a:effectLst/>
                <a:latin typeface="Segoe UI" panose="020B0502040204020203" pitchFamily="34" charset="0"/>
              </a:rPr>
              <a:t>When we see a word with </a:t>
            </a:r>
            <a:r>
              <a:rPr lang="en-US" sz="1200" b="1" i="1">
                <a:effectLst/>
                <a:latin typeface="Segoe UI" panose="020B0502040204020203" pitchFamily="34" charset="0"/>
              </a:rPr>
              <a:t>ough</a:t>
            </a:r>
            <a:r>
              <a:rPr lang="en-US" sz="1200" i="1">
                <a:effectLst/>
                <a:latin typeface="Segoe UI" panose="020B0502040204020203" pitchFamily="34" charset="0"/>
              </a:rPr>
              <a:t> in it, we can usually work out what sound </a:t>
            </a:r>
            <a:r>
              <a:rPr lang="en-US" sz="1200" b="1" i="1">
                <a:effectLst/>
                <a:latin typeface="Segoe UI" panose="020B0502040204020203" pitchFamily="34" charset="0"/>
              </a:rPr>
              <a:t>ough</a:t>
            </a:r>
            <a:r>
              <a:rPr lang="en-US" sz="1200" i="1">
                <a:effectLst/>
                <a:latin typeface="Segoe UI" panose="020B0502040204020203" pitchFamily="34" charset="0"/>
              </a:rPr>
              <a:t> says because we will know if the word sounds right*, or not. 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1">
                <a:effectLst/>
                <a:latin typeface="Segoe UI" panose="020B0502040204020203" pitchFamily="34" charset="0"/>
              </a:rPr>
              <a:t>Sometimes it can be trickier to know what sound to say when reading a word with </a:t>
            </a:r>
            <a:r>
              <a:rPr lang="en-US" sz="1200" b="1" i="1">
                <a:effectLst/>
                <a:latin typeface="Segoe UI" panose="020B0502040204020203" pitchFamily="34" charset="0"/>
              </a:rPr>
              <a:t>ough</a:t>
            </a:r>
            <a:r>
              <a:rPr lang="en-US" sz="1200" i="1">
                <a:effectLst/>
                <a:latin typeface="Segoe UI" panose="020B0502040204020203" pitchFamily="34" charset="0"/>
              </a:rPr>
              <a:t> in it.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000" b="0" i="1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When this is the case, we can look at the other words in the sentence.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000" i="1">
                <a:effectLst/>
                <a:latin typeface="Segoe UI" panose="020B0502040204020203" pitchFamily="34" charset="0"/>
              </a:rPr>
              <a:t>Using the meaning of these other words helps us to know what sound </a:t>
            </a:r>
            <a:r>
              <a:rPr lang="en-US" sz="1000" b="1" i="1">
                <a:effectLst/>
                <a:latin typeface="Segoe UI" panose="020B0502040204020203" pitchFamily="34" charset="0"/>
              </a:rPr>
              <a:t>ough</a:t>
            </a:r>
            <a:r>
              <a:rPr lang="en-US" sz="1000" i="1">
                <a:effectLst/>
                <a:latin typeface="Segoe UI" panose="020B0502040204020203" pitchFamily="34" charset="0"/>
              </a:rPr>
              <a:t> says in the given word. </a:t>
            </a:r>
            <a:endParaRPr lang="en-US" sz="1000">
              <a:effectLst/>
              <a:latin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0" i="1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>
                <a:latin typeface="+mn-lt"/>
              </a:rPr>
              <a:t>Demonstrate how to use the context in which the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word is used to determine the correct sound the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spelling pattern says.</a:t>
            </a:r>
            <a:endParaRPr lang="en-US" b="1">
              <a:latin typeface="+mn-lt"/>
            </a:endParaRPr>
          </a:p>
          <a:p>
            <a:endParaRPr lang="en-US" b="0" i="0">
              <a:latin typeface="+mn-lt"/>
              <a:cs typeface="Arial" panose="020B0604020202020204" pitchFamily="34" charset="0"/>
            </a:endParaRPr>
          </a:p>
          <a:p>
            <a:r>
              <a:rPr lang="en-US" b="0">
                <a:latin typeface="+mn-lt"/>
              </a:rPr>
              <a:t>Think aloud as you read the sentence on the slide: 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>
                <a:latin typeface="+mn-lt"/>
              </a:rPr>
              <a:t>When I get to the </a:t>
            </a:r>
            <a:r>
              <a:rPr lang="en-US" b="1" i="1">
                <a:latin typeface="+mn-lt"/>
              </a:rPr>
              <a:t>ough</a:t>
            </a:r>
            <a:r>
              <a:rPr lang="en-US" b="0" i="1">
                <a:latin typeface="+mn-lt"/>
              </a:rPr>
              <a:t> word, I know that </a:t>
            </a:r>
            <a:r>
              <a:rPr lang="en-US" b="1" i="1">
                <a:latin typeface="+mn-lt"/>
              </a:rPr>
              <a:t>ough</a:t>
            </a:r>
            <a:r>
              <a:rPr lang="en-US" b="0" i="1">
                <a:latin typeface="+mn-lt"/>
              </a:rPr>
              <a:t> could say /uff/, /off/, /</a:t>
            </a:r>
            <a:r>
              <a:rPr lang="en-US" b="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ō/ or /oo/.</a:t>
            </a:r>
            <a:endParaRPr lang="en-US" b="0" i="1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>
                <a:latin typeface="+mn-lt"/>
              </a:rPr>
              <a:t>If I read the words around this </a:t>
            </a:r>
            <a:r>
              <a:rPr lang="en-US" b="1" i="1">
                <a:latin typeface="+mn-lt"/>
              </a:rPr>
              <a:t>ough </a:t>
            </a:r>
            <a:r>
              <a:rPr lang="en-US" b="0" i="1">
                <a:latin typeface="+mn-lt"/>
              </a:rPr>
              <a:t>word, I know that the word must tell me </a:t>
            </a:r>
            <a:r>
              <a:rPr lang="en-US" b="0" i="0">
                <a:latin typeface="+mn-lt"/>
              </a:rPr>
              <a:t>where </a:t>
            </a:r>
            <a:r>
              <a:rPr lang="en-US" b="0" i="1">
                <a:latin typeface="+mn-lt"/>
              </a:rPr>
              <a:t>the ball goes.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>
                <a:latin typeface="+mn-lt"/>
              </a:rPr>
              <a:t>I can then work out that it goes </a:t>
            </a:r>
            <a:r>
              <a:rPr lang="en-US" b="1" i="1">
                <a:latin typeface="+mn-lt"/>
              </a:rPr>
              <a:t>through</a:t>
            </a:r>
            <a:r>
              <a:rPr lang="en-US" b="0" i="1">
                <a:latin typeface="+mn-lt"/>
              </a:rPr>
              <a:t> the hoop, so the word is </a:t>
            </a:r>
            <a:r>
              <a:rPr lang="en-US" b="1" i="1">
                <a:latin typeface="+mn-lt"/>
              </a:rPr>
              <a:t>through</a:t>
            </a:r>
            <a:r>
              <a:rPr lang="en-US" b="0" i="1">
                <a:latin typeface="+mn-lt"/>
              </a:rPr>
              <a:t> and </a:t>
            </a:r>
            <a:r>
              <a:rPr lang="en-US" b="1" i="1">
                <a:latin typeface="+mn-lt"/>
              </a:rPr>
              <a:t>ough</a:t>
            </a:r>
            <a:r>
              <a:rPr lang="en-US" b="0" i="1">
                <a:latin typeface="+mn-lt"/>
              </a:rPr>
              <a:t> says /oo/.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i="1">
              <a:latin typeface="+mn-lt"/>
            </a:endParaRPr>
          </a:p>
          <a:p>
            <a:r>
              <a:rPr lang="en-US">
                <a:latin typeface="+mn-lt"/>
              </a:rPr>
              <a:t>Demonstrate re-reading the sentence with fluency.</a:t>
            </a:r>
          </a:p>
          <a:p>
            <a:endParaRPr lang="en-US" b="0" i="1">
              <a:latin typeface="+mn-lt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b="0" i="0">
                <a:latin typeface="+mn-lt"/>
              </a:rPr>
              <a:t>You may like to explain the different </a:t>
            </a:r>
            <a:r>
              <a:rPr lang="en-AU" sz="1200" b="0" i="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meanings and discuss the different spelling of the word </a:t>
            </a:r>
            <a:r>
              <a:rPr lang="en-AU" sz="1200" b="1" i="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through</a:t>
            </a:r>
            <a:r>
              <a:rPr lang="en-AU" sz="1200" b="0" i="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its homophone pair, </a:t>
            </a:r>
            <a:r>
              <a:rPr lang="en-AU" sz="1200" b="1" i="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threw</a:t>
            </a:r>
            <a:r>
              <a:rPr lang="en-AU" sz="1200" b="0" i="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b="0" i="0">
              <a:latin typeface="+mn-lt"/>
            </a:endParaRPr>
          </a:p>
          <a:p>
            <a:endParaRPr lang="en-US" b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>
                <a:latin typeface="+mn-lt"/>
              </a:rPr>
              <a:t>*</a:t>
            </a:r>
            <a:r>
              <a:rPr lang="en-US">
                <a:latin typeface="+mn-lt"/>
              </a:rPr>
              <a:t>As needed, explain to students that: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a word sounding ‘right’ usually means it is a word you have heard before or a word you know the meaning of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knowing when a word sounds right gets easier as you learn more words and practise reading more words.</a:t>
            </a:r>
          </a:p>
          <a:p>
            <a:endParaRPr lang="en-US" b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6B5D0A-9CE9-8F2F-EA3B-08C3A8BE9C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60178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0AB836-F77D-686E-87A5-B336807F1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275B85-7F38-EF39-08A9-42E719815A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672B17-42C8-15C0-2650-F5FD52D38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students’ attention to </a:t>
            </a:r>
            <a:r>
              <a:rPr lang="en-AU" sz="1200" b="1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is-l-a-n-d</a:t>
            </a:r>
            <a:r>
              <a:rPr lang="en-AU" sz="1200" i="0" kern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>
                <a:effectLst/>
                <a:latin typeface="+mn-lt"/>
                <a:ea typeface="Times New Roman" panose="02020603050405020304" pitchFamily="18" charset="0"/>
              </a:rPr>
              <a:t>island </a:t>
            </a:r>
            <a:r>
              <a:rPr lang="en-AU" sz="1200" b="0" i="0" kern="0">
                <a:effectLst/>
                <a:latin typeface="+mn-lt"/>
                <a:ea typeface="Times New Roman" panose="02020603050405020304" pitchFamily="18" charset="0"/>
              </a:rPr>
              <a:t>and </a:t>
            </a:r>
            <a:r>
              <a:rPr lang="en-AU" sz="1200" b="1" i="0" kern="0">
                <a:effectLst/>
                <a:latin typeface="+mn-lt"/>
                <a:ea typeface="Times New Roman" panose="02020603050405020304" pitchFamily="18" charset="0"/>
              </a:rPr>
              <a:t>ho-n-e-s-t</a:t>
            </a:r>
            <a:r>
              <a:rPr lang="en-AU" sz="1200" i="0" kern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>
                <a:effectLst/>
                <a:latin typeface="+mn-lt"/>
                <a:ea typeface="Times New Roman" panose="02020603050405020304" pitchFamily="18" charset="0"/>
              </a:rPr>
              <a:t>honest</a:t>
            </a:r>
            <a:r>
              <a:rPr lang="en-AU" sz="1200" b="0" i="0" kern="0">
                <a:effectLst/>
                <a:latin typeface="+mn-lt"/>
                <a:ea typeface="Times New Roman" panose="02020603050405020304" pitchFamily="18" charset="0"/>
              </a:rPr>
              <a:t>(</a:t>
            </a:r>
            <a:r>
              <a:rPr lang="en-AU" sz="1200" b="1" i="0" kern="0">
                <a:effectLst/>
                <a:latin typeface="+mn-lt"/>
                <a:ea typeface="Times New Roman" panose="02020603050405020304" pitchFamily="18" charset="0"/>
              </a:rPr>
              <a:t>ly</a:t>
            </a:r>
            <a:r>
              <a:rPr lang="en-AU" sz="1200" b="0" i="0" kern="0">
                <a:effectLst/>
                <a:latin typeface="+mn-lt"/>
                <a:ea typeface="Times New Roman" panose="02020603050405020304" pitchFamily="18" charset="0"/>
              </a:rPr>
              <a:t>).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AU" sz="1200" noProof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sounding out and blending to read the other words as appropriate, in particular the words with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ough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where needed, demonstrate using the context in which</a:t>
            </a:r>
            <a:r>
              <a:rPr lang="en-US" b="0">
                <a:latin typeface="+mn-lt"/>
              </a:rPr>
              <a:t> the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word is used to determine the correct sound that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says.</a:t>
            </a:r>
            <a:endParaRPr lang="en-US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 re-reading the sentences with fluency.</a:t>
            </a:r>
          </a:p>
          <a:p>
            <a:endParaRPr lang="en-US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46D1DE-236A-C43C-33BE-B98B2C7BB1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64937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 that </a:t>
            </a:r>
            <a:r>
              <a:rPr lang="en-AU" sz="1200" b="1" i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is-l-a-n-d</a:t>
            </a:r>
            <a:r>
              <a:rPr lang="en-AU" sz="1200" i="0" kern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>
                <a:effectLst/>
                <a:latin typeface="+mn-lt"/>
                <a:ea typeface="Times New Roman" panose="02020603050405020304" pitchFamily="18" charset="0"/>
              </a:rPr>
              <a:t>island </a:t>
            </a:r>
            <a:r>
              <a:rPr lang="en-AU" sz="1200" b="0" i="0" kern="0">
                <a:effectLst/>
                <a:latin typeface="+mn-lt"/>
                <a:ea typeface="Times New Roman" panose="02020603050405020304" pitchFamily="18" charset="0"/>
              </a:rPr>
              <a:t>and </a:t>
            </a:r>
            <a:r>
              <a:rPr lang="en-AU" sz="1200" b="1" i="0" kern="0">
                <a:effectLst/>
                <a:latin typeface="+mn-lt"/>
                <a:ea typeface="Times New Roman" panose="02020603050405020304" pitchFamily="18" charset="0"/>
              </a:rPr>
              <a:t>ho-n-e-s-t</a:t>
            </a:r>
            <a:r>
              <a:rPr lang="en-AU" sz="1200" i="0" kern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>
                <a:effectLst/>
                <a:latin typeface="+mn-lt"/>
                <a:ea typeface="Times New Roman" panose="02020603050405020304" pitchFamily="18" charset="0"/>
              </a:rPr>
              <a:t>honest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words, in particular the words with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ough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where needed, use the context in which</a:t>
            </a:r>
            <a:r>
              <a:rPr lang="en-US" b="0">
                <a:latin typeface="+mn-lt"/>
              </a:rPr>
              <a:t> the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word is used to determine the correct sound that </a:t>
            </a:r>
            <a:r>
              <a:rPr lang="en-US" b="1">
                <a:latin typeface="+mn-lt"/>
              </a:rPr>
              <a:t>ough</a:t>
            </a:r>
            <a:r>
              <a:rPr lang="en-US" b="0">
                <a:latin typeface="+mn-lt"/>
              </a:rPr>
              <a:t> says.</a:t>
            </a:r>
            <a:endParaRPr lang="en-US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b="0" i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sentences with fluency. </a:t>
            </a:r>
            <a:endParaRPr lang="en-AU" sz="1200">
              <a:latin typeface="+mn-lt"/>
            </a:endParaRPr>
          </a:p>
          <a:p>
            <a:endParaRPr lang="en-AU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AU">
                <a:latin typeface="+mn-lt"/>
              </a:rPr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Sentence dictation</a:t>
            </a:r>
            <a:r>
              <a:rPr lang="en-US" b="0">
                <a:latin typeface="+mn-lt"/>
              </a:rPr>
              <a:t>:</a:t>
            </a:r>
            <a:r>
              <a:rPr lang="en-US" b="1">
                <a:latin typeface="+mn-lt"/>
              </a:rPr>
              <a:t> </a:t>
            </a:r>
            <a:r>
              <a:rPr lang="en-AU" sz="12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reporter did an honest assessment of the island. Even though it is a good place to visit, it is difficult to drive through the main city on the island.  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sentences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recording the sentences word by word, focusing on letter–sound correspondences and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re-reading the sentences to check for accuracy or any editing required. 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Letter formation and placement can also be a focus here. </a:t>
            </a:r>
          </a:p>
          <a:p>
            <a:endParaRPr lang="en-US">
              <a:latin typeface="+mn-lt"/>
            </a:endParaRPr>
          </a:p>
          <a:p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We do</a:t>
            </a:r>
          </a:p>
          <a:p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Support students as much as needed to write the sentences on their mini-whiteboard or on paper.</a:t>
            </a:r>
          </a:p>
          <a:p>
            <a:endParaRPr lang="en-US" sz="1200">
              <a:latin typeface="+mn-l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>
                <a:latin typeface="+mn-lt"/>
              </a:rPr>
              <a:t>Sentence dictation: </a:t>
            </a:r>
            <a:r>
              <a:rPr lang="en-US" sz="1800" b="1" kern="100">
                <a:effectLst/>
                <a:latin typeface="Aptos" panose="020B0004020202020204" pitchFamily="34" charset="0"/>
                <a:cs typeface="Times New Roman" panose="02020603050405020304" pitchFamily="18" charset="0"/>
              </a:rPr>
              <a:t>We were getting</a:t>
            </a:r>
            <a:r>
              <a:rPr lang="en-US" sz="18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honest updates about the lost hikers. We were hoping for a breakthrough even though they had been lost on the island for three days.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8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Say the sentences aloud and have students repeat them after you.</a:t>
            </a:r>
          </a:p>
          <a:p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re-read their sentences to check for accuracy or any editing then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the teacher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dough</a:t>
            </a:r>
            <a:r>
              <a:rPr lang="en-US" sz="1200" b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breakthrough</a:t>
            </a:r>
            <a:r>
              <a:rPr lang="en-US" sz="1200" b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*,</a:t>
            </a:r>
            <a:r>
              <a:rPr lang="en-US" sz="1200" b="1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doughnut</a:t>
            </a:r>
            <a:endParaRPr lang="en-AU" sz="1200" b="1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</a:p>
          <a:p>
            <a:endParaRPr lang="en-US" sz="1200"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*An icon has not been used for the word </a:t>
            </a:r>
            <a:r>
              <a:rPr lang="en-AU" b="1"/>
              <a:t>breakthrough</a:t>
            </a:r>
            <a:r>
              <a:rPr lang="en-AU"/>
              <a:t> as it is difficult to illustrate. The pencil icon indicates that you should dictate this word to the students.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 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to students whisper-read one or more of the words from the student sheet. (Students are asked to whisper-read so that students nearby who may also be asked to read the same word cannot hear.)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circle </a:t>
            </a:r>
            <a:r>
              <a:rPr lang="en-US" sz="1200" b="1" dirty="0" err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ough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in each word.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write</a:t>
            </a:r>
            <a:endParaRPr lang="en-US" b="1" dirty="0">
              <a:solidFill>
                <a:srgbClr val="404040"/>
              </a:solidFill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For each word from the ‘words to read’ section,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identify the sound* that </a:t>
            </a:r>
            <a:r>
              <a:rPr lang="en-US" sz="1200" b="1" dirty="0" err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ough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says (/</a:t>
            </a:r>
            <a:r>
              <a:rPr lang="en-US" sz="1200" b="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ō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/ or /</a:t>
            </a:r>
            <a:r>
              <a:rPr lang="en-US" sz="1200" b="0" dirty="0" err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oo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/)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word in the correct column.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*Support students as much as needed as they identify the correct sound for each </a:t>
            </a:r>
            <a:r>
              <a:rPr lang="en-US" sz="1200" b="1" dirty="0" err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ough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words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parts of the words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words while saying the sounds.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0" dirty="0">
              <a:effectLst/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Sentence reading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sound pattern for students to write: </a:t>
            </a:r>
            <a:r>
              <a:rPr lang="en-AU" sz="1200" b="1" kern="1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 will cook batches of doughnuts throughout the afternoon even though you have had lunch.</a:t>
            </a:r>
            <a:r>
              <a:rPr lang="en-US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0"/>
              <a:t>The remaining students continue independent practice with application tasks that have been taught previously and can be carried out independently. </a:t>
            </a:r>
            <a:endParaRPr lang="en-AU" b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B87DAD-0146-18E6-C7C8-245763F09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0B4D15-A700-20EA-7906-5A9D0267EF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7CADA9-3F15-D3F8-A1C5-E519E6451A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Review the two sounds that have been taught for </a:t>
            </a:r>
            <a:r>
              <a:rPr lang="en-US" b="1" err="1">
                <a:latin typeface="+mn-lt"/>
              </a:rPr>
              <a:t>ough</a:t>
            </a:r>
            <a:r>
              <a:rPr lang="en-US" b="0">
                <a:latin typeface="+mn-lt"/>
              </a:rPr>
              <a:t>.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Point to each word in random order. As you point,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read the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say the sound* that </a:t>
            </a:r>
            <a:r>
              <a:rPr lang="en-US" b="1" err="1">
                <a:latin typeface="+mn-lt"/>
              </a:rPr>
              <a:t>ough</a:t>
            </a:r>
            <a:r>
              <a:rPr lang="en-US" b="0">
                <a:latin typeface="+mn-lt"/>
              </a:rPr>
              <a:t> says in that word.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>
              <a:latin typeface="+mn-lt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*Sounds that have been taught:</a:t>
            </a:r>
            <a:endParaRPr lang="en-US" sz="1200" b="0" kern="120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err="1">
                <a:latin typeface="+mn-lt"/>
              </a:rPr>
              <a:t>ough</a:t>
            </a:r>
            <a:r>
              <a:rPr lang="en-US">
                <a:latin typeface="+mn-lt"/>
              </a:rPr>
              <a:t> says: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/uff/ (as in </a:t>
            </a:r>
            <a:r>
              <a:rPr lang="en-US" b="1">
                <a:latin typeface="+mn-lt"/>
              </a:rPr>
              <a:t>rough</a:t>
            </a:r>
            <a:r>
              <a:rPr lang="en-US">
                <a:latin typeface="+mn-lt"/>
              </a:rPr>
              <a:t>)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/off/ (as in </a:t>
            </a:r>
            <a:r>
              <a:rPr lang="en-US" b="1">
                <a:latin typeface="+mn-lt"/>
              </a:rPr>
              <a:t>cough</a:t>
            </a:r>
            <a:r>
              <a:rPr lang="en-US">
                <a:latin typeface="+mn-lt"/>
              </a:rPr>
              <a:t>)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07D5B-27F1-71AF-5B88-777E360F68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4405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>
                <a:effectLst/>
                <a:latin typeface="+mn-lt"/>
              </a:rPr>
              <a:t>/r/ as in </a:t>
            </a:r>
            <a:r>
              <a:rPr lang="en-US" sz="1200" b="1" i="0" kern="1200">
                <a:effectLst/>
                <a:latin typeface="+mn-lt"/>
              </a:rPr>
              <a:t>wrap </a:t>
            </a:r>
            <a:r>
              <a:rPr lang="en-US" sz="1200" b="0" i="0" kern="1200">
                <a:effectLst/>
                <a:latin typeface="+mn-lt"/>
              </a:rPr>
              <a:t>(</a:t>
            </a:r>
            <a:r>
              <a:rPr lang="en-US" sz="1200" b="1" i="0" kern="1200">
                <a:effectLst/>
                <a:latin typeface="+mn-lt"/>
              </a:rPr>
              <a:t>wr</a:t>
            </a:r>
            <a:r>
              <a:rPr lang="en-US" sz="1200" b="0" i="0" kern="120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>
                <a:effectLst/>
                <a:latin typeface="+mn-lt"/>
              </a:rPr>
              <a:t>/n/ as in </a:t>
            </a:r>
            <a:r>
              <a:rPr lang="en-US" sz="1200" b="1" i="0" kern="1200">
                <a:effectLst/>
                <a:latin typeface="+mn-lt"/>
              </a:rPr>
              <a:t>gnaw </a:t>
            </a:r>
            <a:r>
              <a:rPr lang="en-US" sz="1200" b="0" i="0" kern="1200">
                <a:effectLst/>
                <a:latin typeface="+mn-lt"/>
              </a:rPr>
              <a:t>(</a:t>
            </a:r>
            <a:r>
              <a:rPr lang="en-US" sz="1200" b="1" i="0" kern="1200">
                <a:effectLst/>
                <a:latin typeface="+mn-lt"/>
              </a:rPr>
              <a:t>gn</a:t>
            </a:r>
            <a:r>
              <a:rPr lang="en-US" sz="1200" b="0" i="0" kern="120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/>
              <a:t>/uff/ as in </a:t>
            </a:r>
            <a:r>
              <a:rPr lang="en-US" sz="1200" b="1"/>
              <a:t>rough</a:t>
            </a:r>
            <a:r>
              <a:rPr lang="en-US" sz="1200" b="0"/>
              <a:t> (</a:t>
            </a:r>
            <a:r>
              <a:rPr lang="en-US" sz="1200" b="1"/>
              <a:t>ough</a:t>
            </a:r>
            <a:r>
              <a:rPr lang="en-US" sz="1200" b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/>
              <a:t>/off/ as in </a:t>
            </a:r>
            <a:r>
              <a:rPr lang="en-US" sz="1200" b="1"/>
              <a:t>cough</a:t>
            </a:r>
            <a:r>
              <a:rPr lang="en-US" sz="1200" b="0"/>
              <a:t> (</a:t>
            </a:r>
            <a:r>
              <a:rPr lang="en-US" sz="1200" b="1"/>
              <a:t>ough</a:t>
            </a:r>
            <a:r>
              <a:rPr lang="en-US" sz="1200" b="0"/>
              <a:t>)</a:t>
            </a:r>
            <a:endParaRPr lang="en-US" sz="1200" b="1" u="none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letters or write the letters incorrectly, provide corrective feedback and modelling.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one-syllable words </a:t>
            </a:r>
            <a:r>
              <a:rPr lang="en-US">
                <a:latin typeface="+mn-lt"/>
              </a:rPr>
              <a:t>by saying each letter–sound correspondence then blending the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multisyllabic </a:t>
            </a:r>
            <a:r>
              <a:rPr lang="en-US" b="0">
                <a:latin typeface="+mn-lt"/>
              </a:rPr>
              <a:t>or</a:t>
            </a:r>
            <a:r>
              <a:rPr lang="en-US" b="1">
                <a:latin typeface="+mn-lt"/>
              </a:rPr>
              <a:t> compound words </a:t>
            </a:r>
            <a:r>
              <a:rPr lang="en-US" b="0">
                <a:latin typeface="+mn-lt"/>
              </a:rPr>
              <a:t>by </a:t>
            </a:r>
            <a:r>
              <a:rPr lang="en-US">
                <a:latin typeface="+mn-lt"/>
              </a:rPr>
              <a:t>reading each syllable or base word before reading the whole word </a:t>
            </a:r>
            <a:endParaRPr lang="en-US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words with a suffix </a:t>
            </a:r>
            <a:r>
              <a:rPr lang="en-US" b="0">
                <a:latin typeface="+mn-lt"/>
              </a:rPr>
              <a:t>by</a:t>
            </a:r>
            <a:r>
              <a:rPr lang="en-US" b="1">
                <a:latin typeface="+mn-lt"/>
              </a:rPr>
              <a:t> </a:t>
            </a:r>
            <a:r>
              <a:rPr lang="en-US" b="0">
                <a:latin typeface="+mn-lt"/>
              </a:rPr>
              <a:t>reading the base word and then adding the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chemist</a:t>
            </a:r>
            <a:r>
              <a:rPr lang="en-US" b="0" dirty="0"/>
              <a:t>, </a:t>
            </a:r>
            <a:r>
              <a:rPr lang="en-US" b="1" dirty="0"/>
              <a:t>trough</a:t>
            </a:r>
            <a:r>
              <a:rPr lang="en-US" b="0" dirty="0"/>
              <a:t>, </a:t>
            </a:r>
            <a:r>
              <a:rPr lang="en-US" b="1" dirty="0"/>
              <a:t>design</a:t>
            </a:r>
            <a:r>
              <a:rPr lang="en-US" b="0" dirty="0"/>
              <a:t>, </a:t>
            </a:r>
            <a:r>
              <a:rPr lang="en-US" b="1" dirty="0"/>
              <a:t>wrinkles</a:t>
            </a:r>
            <a:r>
              <a:rPr lang="en-US" b="0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>
                <a:latin typeface="+mn-lt"/>
              </a:rPr>
              <a:t>Suffix review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b="1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Review the </a:t>
            </a:r>
            <a:r>
              <a:rPr lang="en-AU" b="1">
                <a:latin typeface="+mn-lt"/>
                <a:cs typeface="Calibri" panose="020F0502020204030204"/>
              </a:rPr>
              <a:t>-ly </a:t>
            </a:r>
            <a:r>
              <a:rPr lang="en-AU" b="0">
                <a:latin typeface="+mn-lt"/>
                <a:cs typeface="Calibri" panose="020F0502020204030204"/>
              </a:rPr>
              <a:t>suffix</a:t>
            </a:r>
            <a:r>
              <a:rPr lang="en-AU" b="1">
                <a:latin typeface="+mn-lt"/>
                <a:cs typeface="Calibri" panose="020F0502020204030204"/>
              </a:rPr>
              <a:t> </a:t>
            </a:r>
            <a:r>
              <a:rPr lang="en-AU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Students: </a:t>
            </a:r>
            <a:r>
              <a:rPr lang="en-AU" b="1" i="1">
                <a:cs typeface="Calibri" panose="020F0502020204030204"/>
              </a:rPr>
              <a:t>-</a:t>
            </a:r>
            <a:r>
              <a:rPr lang="en-US" b="1" i="1"/>
              <a:t>ly</a:t>
            </a:r>
            <a:r>
              <a:rPr lang="en-US" b="0" i="1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US" i="1">
                <a:cs typeface="Calibri"/>
              </a:rPr>
              <a:t>‘how something is done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i="1">
                <a:cs typeface="Calibri"/>
              </a:rPr>
              <a:t>.</a:t>
            </a:r>
            <a:endParaRPr lang="en-US" i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loud</a:t>
            </a:r>
            <a:r>
              <a:rPr lang="en-AU" i="1">
                <a:cs typeface="Calibri" panose="020F0502020204030204"/>
              </a:rPr>
              <a:t>. Add the suffix.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Loudly</a:t>
            </a:r>
            <a:r>
              <a:rPr lang="en-AU">
                <a:cs typeface="Calibri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Students: </a:t>
            </a:r>
            <a:r>
              <a:rPr lang="en-AU" i="1">
                <a:cs typeface="Calibri" panose="020F0502020204030204"/>
              </a:rPr>
              <a:t>Something is done in a loud way.</a:t>
            </a:r>
            <a:endParaRPr lang="en-AU">
              <a:cs typeface="Calibri"/>
            </a:endParaRP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Ask students to read the words by first reading the base word then reading it with the </a:t>
            </a:r>
            <a:r>
              <a:rPr lang="en-US" sz="1200" b="1" dirty="0">
                <a:latin typeface="+mn-lt"/>
              </a:rPr>
              <a:t>-</a:t>
            </a:r>
            <a:r>
              <a:rPr lang="en-US" sz="1200" b="1" dirty="0" err="1">
                <a:latin typeface="+mn-lt"/>
              </a:rPr>
              <a:t>ly</a:t>
            </a:r>
            <a:r>
              <a:rPr lang="en-US" sz="1200" b="1" dirty="0">
                <a:latin typeface="+mn-lt"/>
              </a:rPr>
              <a:t> </a:t>
            </a:r>
            <a:r>
              <a:rPr lang="en-US" sz="1200" b="0" dirty="0">
                <a:latin typeface="+mn-lt"/>
              </a:rPr>
              <a:t>suffix,</a:t>
            </a:r>
            <a:r>
              <a:rPr lang="en-US" sz="1200" dirty="0">
                <a:latin typeface="+mn-lt"/>
              </a:rPr>
              <a:t> for example, </a:t>
            </a:r>
            <a:r>
              <a:rPr lang="en-US" sz="1200" b="1" dirty="0">
                <a:latin typeface="+mn-lt"/>
              </a:rPr>
              <a:t>month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monthly</a:t>
            </a:r>
            <a:r>
              <a:rPr lang="en-US" sz="1200" dirty="0">
                <a:latin typeface="+mn-lt"/>
              </a:rPr>
              <a:t>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You may initially place your hand over the suffix as you ask students to read each word to support this process. 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Choose some students to tell you what each word means. </a:t>
            </a:r>
            <a:r>
              <a:rPr lang="en-US" dirty="0"/>
              <a:t>Encourage them to use the language from the taught catchphrase: ‘how something is done’.</a:t>
            </a:r>
          </a:p>
          <a:p>
            <a:endParaRPr lang="en-US" sz="1200" b="1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Provide corrective feedback as needed:</a:t>
            </a:r>
            <a:endParaRPr lang="en-US" sz="1200" b="1" dirty="0">
              <a:latin typeface="+mn-lt"/>
              <a:ea typeface="Calibri"/>
              <a:cs typeface="Calibri"/>
            </a:endParaRPr>
          </a:p>
          <a:p>
            <a:r>
              <a:rPr lang="en-US" sz="1200" dirty="0">
                <a:latin typeface="+mn-lt"/>
              </a:rPr>
              <a:t>If any students have difficulty, model this process for them. Then ask students to try again.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www.literacyhub.edu.au/" TargetMode="External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5" Type="http://schemas.openxmlformats.org/officeDocument/2006/relationships/image" Target="file:////Users/ajabongiornonew/ESA%20Design/0_2024%20WIP/LitHub%20Phases%20Templates/PP%20Templates/Links/Laptop-Icon_TH.png" TargetMode="Externa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svg"/><Relationship Id="rId7" Type="http://schemas.openxmlformats.org/officeDocument/2006/relationships/image" Target="../media/image10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hyperlink" Target="https://www.literacyhub.edu.au/plan-teach-and-assess/lesson-packs/" TargetMode="External"/><Relationship Id="rId5" Type="http://schemas.openxmlformats.org/officeDocument/2006/relationships/image" Target="../media/image11.svg"/><Relationship Id="rId4" Type="http://schemas.openxmlformats.org/officeDocument/2006/relationships/image" Target="../media/image1.png"/><Relationship Id="rId9" Type="http://schemas.openxmlformats.org/officeDocument/2006/relationships/image" Target="file:////Volumes/Big%20Storage/0_For%20MacBook%20Pro%20Changeover/ESA%20Design/0_2024%20WIP/LitHub%20Phases%20Templates/Word%20Templates/Links/phase2-lozenge.png" TargetMode="Externa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7.svg"/><Relationship Id="rId4" Type="http://schemas.openxmlformats.org/officeDocument/2006/relationships/image" Target="../media/image4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4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4DBA4AF-3AB4-0044-A906-5032B6DE58B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A39E952-BD81-B94E-BF31-C83C1C329BC4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0497567-E6AE-BE45-B49E-F505D99809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0673367-9F7B-E562-6E50-85F19142A37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4410E985-1F88-4BFB-9C2B-CEB05F410B6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669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D3718C-BF40-B98B-3F00-43226B86FF6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10">
            <a:extLst>
              <a:ext uri="{FF2B5EF4-FFF2-40B4-BE49-F238E27FC236}">
                <a16:creationId xmlns:a16="http://schemas.microsoft.com/office/drawing/2014/main" id="{BCE3F5F7-0D53-E2E0-85BE-EE75213B61B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7A44CC9-697E-AD10-33DE-67A00B0F151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10">
            <a:extLst>
              <a:ext uri="{FF2B5EF4-FFF2-40B4-BE49-F238E27FC236}">
                <a16:creationId xmlns:a16="http://schemas.microsoft.com/office/drawing/2014/main" id="{0E6588B8-0935-DED9-7A31-5E20466AE11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1998408-EE07-8F19-C7B0-DBB67DADBC7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2519CAC6-738B-BE96-24B5-4C46FEB7B7F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5DDBA197-60CE-140A-6AFB-643F7B9A305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5C69E169-C8C3-D4CC-B9CB-CB87799DB2E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63E4D80-49AF-442B-F414-31E43D94BB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1887A896-12AA-CB54-D3B3-8DAAFAA31AE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43439AED-B829-5870-C824-0B5EA6E5D70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58F86D7F-3C15-5323-96FB-C0B6FB778B3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7A5202CB-8A13-21C2-DE39-056F4D42E3B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1B619F00-259E-34EE-7AE5-1A13A09DA34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08B7A4-145F-B572-1E80-632D0289A23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SSP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2026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</a:t>
              </a:r>
              <a:r>
                <a:rPr lang="en-AU" sz="100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: </a:t>
              </a:r>
              <a:r>
                <a:rPr lang="en-AU" sz="100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CDE8D14B-D7C6-EA4A-A3EE-C8B63EFD70D0}"/>
              </a:ext>
            </a:extLst>
          </p:cNvPr>
          <p:cNvPicPr>
            <a:picLocks noChangeAspect="1"/>
          </p:cNvPicPr>
          <p:nvPr userDrawn="1"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3497" y="437601"/>
            <a:ext cx="5547360" cy="7111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FDF1937-71CD-C7DD-D9A5-5A305B2BC090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B71BA5D-0CEB-13EB-F36A-FDAE8A27DDF0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B1C8B9B-35EF-E289-0CAE-FBFCD55C69E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A35663-DCFD-134E-98D7-54BD07476E3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D84F90B2-9AAB-BE11-1B57-F41F5A11977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>
                <a:ea typeface="+mj-lt"/>
                <a:cs typeface="+mj-lt"/>
              </a:rPr>
              <a:t>spell</a:t>
            </a:r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>
              <a:solidFill>
                <a:srgbClr val="0E1E4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6540592-C4A5-5E8A-EE4F-EBBCFFB8DE9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2C7F857-38ED-5ACE-AF2F-849AB2F8797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4010963-7C11-E6A7-7B39-F6E5B8A6D90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0">
            <a:extLst>
              <a:ext uri="{FF2B5EF4-FFF2-40B4-BE49-F238E27FC236}">
                <a16:creationId xmlns:a16="http://schemas.microsoft.com/office/drawing/2014/main" id="{C917F837-728C-F757-3952-7F8D2C6D497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37449614-595A-6D6A-7808-C88852ED7F77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500F8FE8-6C8B-1F50-C6DA-997E1ACED8C0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56722" y="318270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57871" y="293088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1A66DEF-DDFD-89ED-D168-BD5717D9185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10">
            <a:extLst>
              <a:ext uri="{FF2B5EF4-FFF2-40B4-BE49-F238E27FC236}">
                <a16:creationId xmlns:a16="http://schemas.microsoft.com/office/drawing/2014/main" id="{0FBEFCE0-4BC6-853B-00B4-FFC91DF9727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34C7D1-30D5-69A6-8AC6-A242F642BAE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2A1E9BA3-D51A-F216-7696-B7D04217BBD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9880CE5-FD67-DFDC-DD9F-50ED43C7491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D7D386F9-C721-7B61-F0AE-E734E7A9E3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1238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75F81144-4900-E36C-C609-41C58AAD7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9BFD77-9CD1-636D-0EBE-E9E1241BA87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0">
            <a:extLst>
              <a:ext uri="{FF2B5EF4-FFF2-40B4-BE49-F238E27FC236}">
                <a16:creationId xmlns:a16="http://schemas.microsoft.com/office/drawing/2014/main" id="{8DF51A5D-2258-02EA-4393-82D0FE3E84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55390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0E61E12A-68D3-2FE5-9D47-588BBCDDDC9F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E4CA9A-6986-BE7B-C81F-75AAFE15C2AD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BEDBFAE-9323-EF0E-F941-69894B31F94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516195F7-FDE2-79B9-95FC-60A1790C89B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398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DFB88B6-FE95-884B-AEAB-63773253A451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64B9A5C-B931-F8F2-0F64-F600DCA4881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10">
            <a:extLst>
              <a:ext uri="{FF2B5EF4-FFF2-40B4-BE49-F238E27FC236}">
                <a16:creationId xmlns:a16="http://schemas.microsoft.com/office/drawing/2014/main" id="{75089BD6-97A5-2C79-5FE5-31E47708F84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1D84BA-395D-25A3-700D-3A9C695C5E1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62C7BAB4-1575-2DA1-8F3A-D7BFDE71D26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F41D6FF-FACF-9250-817A-C8FBFDD37EF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8FB7DED2-AC8A-78F6-7467-E6D2D3EFAA4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CAF546-F72F-DF66-B13E-7954EFC021A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6234344E-123C-E48D-896D-0F22970988B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647AC7A-B18F-D84E-9557-E638825AC34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BEA0AEF-9E96-D24D-99EE-EDD99EA5DAC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Graphic 13" descr="Classroom outline">
              <a:extLst>
                <a:ext uri="{FF2B5EF4-FFF2-40B4-BE49-F238E27FC236}">
                  <a16:creationId xmlns:a16="http://schemas.microsoft.com/office/drawing/2014/main" id="{AC3DD60F-62FF-B947-B3FD-E811D0D768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43769-E3A1-0023-E494-E42F465B982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D0509D-FFBF-548D-4063-EB82755AFFC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21AFB3A-41E8-D0FB-8E52-BE36E633671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009621AB-F700-6315-0239-22DA3089B3C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249147-2E58-1DDE-9F22-A4CB16D9399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id="{40B85F7A-7475-2F1D-DD40-0112ADEAB05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C78D4D-3238-75C9-3EDA-27043730818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0">
            <a:extLst>
              <a:ext uri="{FF2B5EF4-FFF2-40B4-BE49-F238E27FC236}">
                <a16:creationId xmlns:a16="http://schemas.microsoft.com/office/drawing/2014/main" id="{9D7C6F24-7729-DF13-AD5C-E8227F413A7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22/04/2026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Commonwealth of Australia, unless otherwise indicated. Creative Commons Attribution 4.0, unless otherwise indicated.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custDataLst>
      <p:tags r:id="rId27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17" r:id="rId2"/>
    <p:sldLayoutId id="2147483691" r:id="rId3"/>
    <p:sldLayoutId id="2147483700" r:id="rId4"/>
    <p:sldLayoutId id="2147483701" r:id="rId5"/>
    <p:sldLayoutId id="2147483704" r:id="rId6"/>
    <p:sldLayoutId id="2147483697" r:id="rId7"/>
    <p:sldLayoutId id="2147483699" r:id="rId8"/>
    <p:sldLayoutId id="2147483702" r:id="rId9"/>
    <p:sldLayoutId id="2147483703" r:id="rId10"/>
    <p:sldLayoutId id="2147483706" r:id="rId11"/>
    <p:sldLayoutId id="2147483698" r:id="rId12"/>
    <p:sldLayoutId id="2147483705" r:id="rId13"/>
    <p:sldLayoutId id="2147483695" r:id="rId14"/>
    <p:sldLayoutId id="2147483692" r:id="rId15"/>
    <p:sldLayoutId id="2147483693" r:id="rId16"/>
    <p:sldLayoutId id="2147483694" r:id="rId17"/>
    <p:sldLayoutId id="2147483716" r:id="rId18"/>
    <p:sldLayoutId id="2147483715" r:id="rId19"/>
    <p:sldLayoutId id="2147483710" r:id="rId20"/>
    <p:sldLayoutId id="2147483711" r:id="rId21"/>
    <p:sldLayoutId id="2147483712" r:id="rId22"/>
    <p:sldLayoutId id="2147483724" r:id="rId23"/>
    <p:sldLayoutId id="2147483725" r:id="rId24"/>
    <p:sldLayoutId id="2147483727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7.xml"/><Relationship Id="rId4" Type="http://schemas.openxmlformats.org/officeDocument/2006/relationships/image" Target="../media/image18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5" Type="http://schemas.openxmlformats.org/officeDocument/2006/relationships/image" Target="../media/image3.sv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5" Type="http://schemas.openxmlformats.org/officeDocument/2006/relationships/image" Target="../media/image3.sv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8.xml"/><Relationship Id="rId4" Type="http://schemas.openxmlformats.org/officeDocument/2006/relationships/image" Target="../media/image3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9.xml"/><Relationship Id="rId5" Type="http://schemas.openxmlformats.org/officeDocument/2006/relationships/image" Target="../media/image29.png"/><Relationship Id="rId4" Type="http://schemas.openxmlformats.org/officeDocument/2006/relationships/image" Target="../media/image3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Relationship Id="rId5" Type="http://schemas.openxmlformats.org/officeDocument/2006/relationships/image" Target="../media/image29.png"/><Relationship Id="rId4" Type="http://schemas.openxmlformats.org/officeDocument/2006/relationships/image" Target="../media/image3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Relationship Id="rId4" Type="http://schemas.openxmlformats.org/officeDocument/2006/relationships/image" Target="../media/image19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9.xml"/><Relationship Id="rId4" Type="http://schemas.openxmlformats.org/officeDocument/2006/relationships/image" Target="../media/image19.sv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0.xml"/><Relationship Id="rId6" Type="http://schemas.openxmlformats.org/officeDocument/2006/relationships/image" Target="../media/image30.svg"/><Relationship Id="rId5" Type="http://schemas.openxmlformats.org/officeDocument/2006/relationships/image" Target="../media/image4.svg"/><Relationship Id="rId4" Type="http://schemas.openxmlformats.org/officeDocument/2006/relationships/image" Target="../media/image3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1.xml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sv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>
                <a:solidFill>
                  <a:schemeClr val="bg2"/>
                </a:solidFill>
              </a:rPr>
              <a:t>Slide 1 Phase 24 Lesson 2 ough as in dough and through</a:t>
            </a:r>
            <a:endParaRPr lang="en-US" sz="80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6F3099-D96F-DEA9-5548-759956925FB5}"/>
              </a:ext>
            </a:extLst>
          </p:cNvPr>
          <p:cNvSpPr txBox="1"/>
          <p:nvPr/>
        </p:nvSpPr>
        <p:spPr>
          <a:xfrm>
            <a:off x="275572" y="2843124"/>
            <a:ext cx="582042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AU" sz="2800" noProof="0"/>
              <a:t>ch</a:t>
            </a:r>
            <a:r>
              <a:rPr lang="en-GB" sz="2800"/>
              <a:t>*   wr   gn   </a:t>
            </a:r>
            <a:r>
              <a:rPr lang="en-AU" sz="2800" noProof="0"/>
              <a:t>ough</a:t>
            </a:r>
            <a:r>
              <a:rPr lang="en-GB" sz="2800"/>
              <a:t>* </a:t>
            </a:r>
            <a:r>
              <a:rPr lang="en-GB" sz="1600"/>
              <a:t>(as in rough and cough)</a:t>
            </a:r>
          </a:p>
          <a:p>
            <a:pPr algn="ctr"/>
            <a:r>
              <a:rPr lang="en-US" sz="2800"/>
              <a:t>Suffix -ly</a:t>
            </a:r>
          </a:p>
          <a:p>
            <a:pPr algn="ctr"/>
            <a:r>
              <a:rPr lang="en-GB" sz="2800"/>
              <a:t>during   answer   double</a:t>
            </a:r>
          </a:p>
          <a:p>
            <a:pPr algn="ctr"/>
            <a:endParaRPr lang="en-GB" sz="1200"/>
          </a:p>
          <a:p>
            <a:pPr algn="ctr"/>
            <a:r>
              <a:rPr lang="en-GB" sz="1200"/>
              <a:t>*denotes more than one sound</a:t>
            </a:r>
            <a:endParaRPr lang="en-GB" sz="2800">
              <a:highlight>
                <a:srgbClr val="FFFF00"/>
              </a:highlight>
            </a:endParaRPr>
          </a:p>
          <a:p>
            <a:pPr algn="ctr"/>
            <a:endParaRPr lang="en-GB" sz="2800">
              <a:highlight>
                <a:srgbClr val="FFFF00"/>
              </a:highlight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15981B-8D12-F751-B4FF-B2CA09A37A11}"/>
              </a:ext>
            </a:extLst>
          </p:cNvPr>
          <p:cNvSpPr txBox="1"/>
          <p:nvPr/>
        </p:nvSpPr>
        <p:spPr>
          <a:xfrm>
            <a:off x="6095999" y="3590435"/>
            <a:ext cx="5939245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2600" b="1"/>
              <a:t>ough says /</a:t>
            </a:r>
            <a:r>
              <a:rPr lang="en-AU" sz="2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ō</a:t>
            </a:r>
            <a:r>
              <a:rPr lang="en-AU" sz="2600" b="1"/>
              <a:t>/ (dough) and /oo/ (through)</a:t>
            </a:r>
          </a:p>
          <a:p>
            <a:pPr marL="0" indent="0" algn="ctr">
              <a:buNone/>
            </a:pPr>
            <a:r>
              <a:rPr lang="en-AU" sz="2600" b="1"/>
              <a:t>island   honest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11" name="Picture 10" descr="noisy">
            <a:extLst>
              <a:ext uri="{FF2B5EF4-FFF2-40B4-BE49-F238E27FC236}">
                <a16:creationId xmlns:a16="http://schemas.microsoft.com/office/drawing/2014/main" id="{529832FA-A0D9-4427-F9A0-9B974AED7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8555" y="2310697"/>
            <a:ext cx="2152414" cy="2152414"/>
          </a:xfrm>
          <a:prstGeom prst="rect">
            <a:avLst/>
          </a:prstGeom>
        </p:spPr>
      </p:pic>
      <p:pic>
        <p:nvPicPr>
          <p:cNvPr id="6" name="Picture 5" descr="sad">
            <a:extLst>
              <a:ext uri="{FF2B5EF4-FFF2-40B4-BE49-F238E27FC236}">
                <a16:creationId xmlns:a16="http://schemas.microsoft.com/office/drawing/2014/main" id="{C37CB1FA-D5BE-79C9-5914-F89A36CC5E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1598" y="2193692"/>
            <a:ext cx="2386424" cy="2386424"/>
          </a:xfrm>
          <a:prstGeom prst="rect">
            <a:avLst/>
          </a:prstGeom>
        </p:spPr>
      </p:pic>
      <p:pic>
        <p:nvPicPr>
          <p:cNvPr id="4" name="Picture 3" descr="night">
            <a:extLst>
              <a:ext uri="{FF2B5EF4-FFF2-40B4-BE49-F238E27FC236}">
                <a16:creationId xmlns:a16="http://schemas.microsoft.com/office/drawing/2014/main" id="{43063B49-4592-6902-C79A-FE849DABFE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20682" y="2186853"/>
            <a:ext cx="2596828" cy="246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2"/>
            <a:ext cx="10515600" cy="1325563"/>
          </a:xfrm>
        </p:spPr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11 Review You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F204B3C-89D6-A0C0-0668-9CC53732BA64}"/>
              </a:ext>
            </a:extLst>
          </p:cNvPr>
          <p:cNvSpPr txBox="1">
            <a:spLocks/>
          </p:cNvSpPr>
          <p:nvPr/>
        </p:nvSpPr>
        <p:spPr>
          <a:xfrm>
            <a:off x="295275" y="2884235"/>
            <a:ext cx="11601450" cy="10895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answer    double    during</a:t>
            </a:r>
            <a:endParaRPr lang="en-AU" sz="7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12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440714" y="1706274"/>
            <a:ext cx="11310572" cy="42473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During the chemistry lesson, I had a coughing fit and I missed most of what was said. This made it tough to write the answers to the test. So, I doubled my study time and gladly did the test again. This time I did well!</a:t>
            </a:r>
            <a:endParaRPr lang="en-AU" sz="5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14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>
                <a:solidFill>
                  <a:schemeClr val="bg2"/>
                </a:solidFill>
              </a:rPr>
              <a:t>Slide 15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752775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/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/>
              <a:t>say two new sounds for ough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/>
              <a:t>read words with ough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/>
              <a:t>write words with ough.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09788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A042E-D88E-5F3E-81B4-8A83669B8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7DE04A-4D9A-E85B-CF00-D26A9626508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16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1" descr="The letters ough in the middle of the slide with seven boxes around it. In two of the boxes are the words rough, cough, dough and through respectively. ">
            <a:extLst>
              <a:ext uri="{FF2B5EF4-FFF2-40B4-BE49-F238E27FC236}">
                <a16:creationId xmlns:a16="http://schemas.microsoft.com/office/drawing/2014/main" id="{10B3F504-85B9-ED2E-09D9-D59261F73EB7}"/>
              </a:ext>
            </a:extLst>
          </p:cNvPr>
          <p:cNvGrpSpPr/>
          <p:nvPr/>
        </p:nvGrpSpPr>
        <p:grpSpPr>
          <a:xfrm>
            <a:off x="275892" y="769426"/>
            <a:ext cx="11640217" cy="5404916"/>
            <a:chOff x="275892" y="769426"/>
            <a:chExt cx="11640217" cy="5404916"/>
          </a:xfrm>
        </p:grpSpPr>
        <p:sp>
          <p:nvSpPr>
            <p:cNvPr id="4" name="Content Placeholder 3">
              <a:extLst>
                <a:ext uri="{FF2B5EF4-FFF2-40B4-BE49-F238E27FC236}">
                  <a16:creationId xmlns:a16="http://schemas.microsoft.com/office/drawing/2014/main" id="{EA1BB834-8D93-A6AF-622E-6584B6263B7C}"/>
                </a:ext>
              </a:extLst>
            </p:cNvPr>
            <p:cNvSpPr txBox="1">
              <a:spLocks/>
            </p:cNvSpPr>
            <p:nvPr/>
          </p:nvSpPr>
          <p:spPr>
            <a:xfrm>
              <a:off x="2323917" y="2175304"/>
              <a:ext cx="7411524" cy="216982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15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4799771-F142-5902-0880-36712362C9C3}"/>
                </a:ext>
              </a:extLst>
            </p:cNvPr>
            <p:cNvGrpSpPr/>
            <p:nvPr/>
          </p:nvGrpSpPr>
          <p:grpSpPr>
            <a:xfrm>
              <a:off x="275892" y="3411926"/>
              <a:ext cx="3357556" cy="1204686"/>
              <a:chOff x="537028" y="1465943"/>
              <a:chExt cx="2510972" cy="1204686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FCF12E99-057E-3229-A5C3-625648B92CAA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6" name="Content Placeholder 2">
                <a:extLst>
                  <a:ext uri="{FF2B5EF4-FFF2-40B4-BE49-F238E27FC236}">
                    <a16:creationId xmlns:a16="http://schemas.microsoft.com/office/drawing/2014/main" id="{A9E788FE-B5F0-9F75-0676-C799E0A362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54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E77ADC9-C279-8023-84D2-83A629526880}"/>
                </a:ext>
              </a:extLst>
            </p:cNvPr>
            <p:cNvGrpSpPr/>
            <p:nvPr/>
          </p:nvGrpSpPr>
          <p:grpSpPr>
            <a:xfrm>
              <a:off x="275893" y="1572877"/>
              <a:ext cx="3357556" cy="1204686"/>
              <a:chOff x="537028" y="1465943"/>
              <a:chExt cx="2510972" cy="1204686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6844C82F-AAEA-6468-D8B3-BF3FABF7056C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B1F537DB-6D4A-A832-48C1-1333E2C8FD9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54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2AAE10D-8E88-4971-9925-97AF343EB5DE}"/>
                </a:ext>
              </a:extLst>
            </p:cNvPr>
            <p:cNvGrpSpPr/>
            <p:nvPr/>
          </p:nvGrpSpPr>
          <p:grpSpPr>
            <a:xfrm>
              <a:off x="4412404" y="769426"/>
              <a:ext cx="3357556" cy="1204686"/>
              <a:chOff x="537028" y="1465943"/>
              <a:chExt cx="2510972" cy="1204686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2C8D1066-A7DB-FFC8-F386-D71D99A512CA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BDD3B760-AF52-3360-E716-AD63E0E15C1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rough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93A654F-8309-E595-9B0B-95BAC8ABF3BE}"/>
                </a:ext>
              </a:extLst>
            </p:cNvPr>
            <p:cNvGrpSpPr/>
            <p:nvPr/>
          </p:nvGrpSpPr>
          <p:grpSpPr>
            <a:xfrm>
              <a:off x="8558553" y="1550609"/>
              <a:ext cx="3357556" cy="1204686"/>
              <a:chOff x="537028" y="1465943"/>
              <a:chExt cx="2510972" cy="1204686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AF8F1E54-4C70-E0E1-AA8B-83CD7F6CDAD4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3DE6906-F2C5-9D77-E332-4BE31F15B85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cough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93D7380-E635-7482-C770-6344DDFCBBBD}"/>
                </a:ext>
              </a:extLst>
            </p:cNvPr>
            <p:cNvGrpSpPr/>
            <p:nvPr/>
          </p:nvGrpSpPr>
          <p:grpSpPr>
            <a:xfrm>
              <a:off x="8558553" y="3411926"/>
              <a:ext cx="3357556" cy="1204686"/>
              <a:chOff x="537028" y="1465943"/>
              <a:chExt cx="2510972" cy="1204686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5A201E33-128C-9FB3-0AF3-0D424456AA26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F1CBF98C-6E32-D264-429F-3D3AB38D51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dough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78F0B2A-C009-3447-AE77-68B3DAA99F21}"/>
                </a:ext>
              </a:extLst>
            </p:cNvPr>
            <p:cNvGrpSpPr/>
            <p:nvPr/>
          </p:nvGrpSpPr>
          <p:grpSpPr>
            <a:xfrm>
              <a:off x="6504901" y="4969656"/>
              <a:ext cx="3357556" cy="1204686"/>
              <a:chOff x="537028" y="1465943"/>
              <a:chExt cx="2510972" cy="1204686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2841B82C-FDCD-1946-8D60-DB9528C7F7DF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4CC21CE1-F7EE-E0D2-21FA-55E7AC074A4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through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2C573C5-5BDA-751D-288F-DCD106B6CFE2}"/>
                </a:ext>
              </a:extLst>
            </p:cNvPr>
            <p:cNvGrpSpPr/>
            <p:nvPr/>
          </p:nvGrpSpPr>
          <p:grpSpPr>
            <a:xfrm>
              <a:off x="2329544" y="4947388"/>
              <a:ext cx="3357556" cy="1204686"/>
              <a:chOff x="537028" y="1465943"/>
              <a:chExt cx="2510972" cy="1204686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8FB807F7-A550-FE79-2950-B65143A83C7B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865BAC9D-D2B9-28CA-2931-2A1712CC355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54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28424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34C26-C344-58F8-B232-E94F08EA1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996BD8-F961-7D5B-0EE5-C42B55DCDCF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17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9" name="Group 8" descr="The letters ough. Next to this is an image of a person licking her lips because there are some doughnuts in front of her. Above her is a sunrise, a midday sun and a sunset, and underneath are the words &quot;Eat doughnuts throughout the day.&quot; ">
            <a:extLst>
              <a:ext uri="{FF2B5EF4-FFF2-40B4-BE49-F238E27FC236}">
                <a16:creationId xmlns:a16="http://schemas.microsoft.com/office/drawing/2014/main" id="{BC645080-C5E1-5ACC-DFA8-C8C8CE5AAB55}"/>
              </a:ext>
            </a:extLst>
          </p:cNvPr>
          <p:cNvGrpSpPr/>
          <p:nvPr/>
        </p:nvGrpSpPr>
        <p:grpSpPr>
          <a:xfrm>
            <a:off x="-829271" y="1432919"/>
            <a:ext cx="12796263" cy="4746023"/>
            <a:chOff x="-829271" y="1432919"/>
            <a:chExt cx="12796263" cy="4746023"/>
          </a:xfrm>
        </p:grpSpPr>
        <p:sp>
          <p:nvSpPr>
            <p:cNvPr id="7" name="Content Placeholder 3">
              <a:extLst>
                <a:ext uri="{FF2B5EF4-FFF2-40B4-BE49-F238E27FC236}">
                  <a16:creationId xmlns:a16="http://schemas.microsoft.com/office/drawing/2014/main" id="{9E10C74F-6F77-8123-6281-E4EE496E6189}"/>
                </a:ext>
              </a:extLst>
            </p:cNvPr>
            <p:cNvSpPr txBox="1">
              <a:spLocks/>
            </p:cNvSpPr>
            <p:nvPr/>
          </p:nvSpPr>
          <p:spPr>
            <a:xfrm>
              <a:off x="-829271" y="2344087"/>
              <a:ext cx="7411524" cy="216982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15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2AAE1FF-CC4C-1C16-5D84-56FB8173BD4D}"/>
                </a:ext>
              </a:extLst>
            </p:cNvPr>
            <p:cNvSpPr txBox="1"/>
            <p:nvPr/>
          </p:nvSpPr>
          <p:spPr>
            <a:xfrm>
              <a:off x="225007" y="5163279"/>
              <a:ext cx="11741985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buFont typeface="Arial" panose="020B0604020202020204" pitchFamily="34" charset="0"/>
                <a:buNone/>
              </a:pPr>
              <a:r>
                <a:rPr lang="en-US" sz="6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Eat d</a:t>
              </a:r>
              <a:r>
                <a:rPr lang="en-US" sz="6000" u="sng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  <a:r>
                <a:rPr lang="en-US" sz="6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nuts thr</a:t>
              </a:r>
              <a:r>
                <a:rPr lang="en-US" sz="6000" u="sng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  <a:r>
                <a:rPr lang="en-US" sz="6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out the day.</a:t>
              </a:r>
              <a:endParaRPr lang="en-AU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F349886-4F4B-9463-EE1B-32800ADDD144}"/>
                </a:ext>
              </a:extLst>
            </p:cNvPr>
            <p:cNvGrpSpPr/>
            <p:nvPr/>
          </p:nvGrpSpPr>
          <p:grpSpPr>
            <a:xfrm>
              <a:off x="6582254" y="1432919"/>
              <a:ext cx="3933981" cy="3290713"/>
              <a:chOff x="7477199" y="1550606"/>
              <a:chExt cx="3933981" cy="3290713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DF855A14-0867-F25B-E1B6-C58BB1CDD6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77200" y="1675734"/>
                <a:ext cx="3933980" cy="3040458"/>
              </a:xfrm>
              <a:prstGeom prst="rect">
                <a:avLst/>
              </a:prstGeom>
            </p:spPr>
          </p:pic>
          <p:sp>
            <p:nvSpPr>
              <p:cNvPr id="6" name="Rounded Rectangle 4">
                <a:extLst>
                  <a:ext uri="{FF2B5EF4-FFF2-40B4-BE49-F238E27FC236}">
                    <a16:creationId xmlns:a16="http://schemas.microsoft.com/office/drawing/2014/main" id="{343E51C6-919B-053C-0985-23662DD299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7477199" y="1550606"/>
                <a:ext cx="3933981" cy="3290713"/>
              </a:xfrm>
              <a:prstGeom prst="roundRect">
                <a:avLst>
                  <a:gd name="adj" fmla="val 4690"/>
                </a:avLst>
              </a:prstGeom>
              <a:noFill/>
              <a:ln w="38100">
                <a:solidFill>
                  <a:srgbClr val="EBE9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64882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7651F-1168-1EA1-F2D2-A34DB2D96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C21938F-A919-E203-FCEA-A093D1B1D7A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18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4" name="Group 3" descr="The letters ough. Next to this is an image of a person licking her lips because there are some doughnuts in front of her. Above her is a sunrise, a midday sun and a sunset, and underneath are the words &quot;Eat doughnuts throughout the day.&quot; ">
            <a:extLst>
              <a:ext uri="{FF2B5EF4-FFF2-40B4-BE49-F238E27FC236}">
                <a16:creationId xmlns:a16="http://schemas.microsoft.com/office/drawing/2014/main" id="{B30004C7-1718-1D73-1D80-949F57ABD350}"/>
              </a:ext>
            </a:extLst>
          </p:cNvPr>
          <p:cNvGrpSpPr/>
          <p:nvPr/>
        </p:nvGrpSpPr>
        <p:grpSpPr>
          <a:xfrm>
            <a:off x="-829271" y="1432919"/>
            <a:ext cx="12796263" cy="4746023"/>
            <a:chOff x="-829271" y="1432919"/>
            <a:chExt cx="12796263" cy="4746023"/>
          </a:xfrm>
        </p:grpSpPr>
        <p:sp>
          <p:nvSpPr>
            <p:cNvPr id="5" name="Content Placeholder 3">
              <a:extLst>
                <a:ext uri="{FF2B5EF4-FFF2-40B4-BE49-F238E27FC236}">
                  <a16:creationId xmlns:a16="http://schemas.microsoft.com/office/drawing/2014/main" id="{9296049E-079D-334D-1BB9-510CA93DE28F}"/>
                </a:ext>
              </a:extLst>
            </p:cNvPr>
            <p:cNvSpPr txBox="1">
              <a:spLocks/>
            </p:cNvSpPr>
            <p:nvPr/>
          </p:nvSpPr>
          <p:spPr>
            <a:xfrm>
              <a:off x="-829271" y="2344087"/>
              <a:ext cx="7411524" cy="216982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15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2C405DE-7CDE-1F37-F039-513F086B8127}"/>
                </a:ext>
              </a:extLst>
            </p:cNvPr>
            <p:cNvSpPr txBox="1"/>
            <p:nvPr/>
          </p:nvSpPr>
          <p:spPr>
            <a:xfrm>
              <a:off x="225007" y="5163279"/>
              <a:ext cx="11741985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buFont typeface="Arial" panose="020B0604020202020204" pitchFamily="34" charset="0"/>
                <a:buNone/>
              </a:pPr>
              <a:r>
                <a:rPr lang="en-US" sz="6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Eat d</a:t>
              </a:r>
              <a:r>
                <a:rPr lang="en-US" sz="6000" u="sng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  <a:r>
                <a:rPr lang="en-US" sz="6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nuts thr</a:t>
              </a:r>
              <a:r>
                <a:rPr lang="en-US" sz="6000" u="sng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  <a:r>
                <a:rPr lang="en-US" sz="6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out the day.</a:t>
              </a:r>
              <a:endParaRPr lang="en-AU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206A359-AFB9-FB86-B05C-5B6BA1A61771}"/>
                </a:ext>
              </a:extLst>
            </p:cNvPr>
            <p:cNvGrpSpPr/>
            <p:nvPr/>
          </p:nvGrpSpPr>
          <p:grpSpPr>
            <a:xfrm>
              <a:off x="6582254" y="1432919"/>
              <a:ext cx="3933981" cy="3290713"/>
              <a:chOff x="7477199" y="1550606"/>
              <a:chExt cx="3933981" cy="3290713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5A254968-B340-C9E8-CA79-614916D9A5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77200" y="1675734"/>
                <a:ext cx="3933980" cy="3040458"/>
              </a:xfrm>
              <a:prstGeom prst="rect">
                <a:avLst/>
              </a:prstGeom>
            </p:spPr>
          </p:pic>
          <p:sp>
            <p:nvSpPr>
              <p:cNvPr id="10" name="Rounded Rectangle 4">
                <a:extLst>
                  <a:ext uri="{FF2B5EF4-FFF2-40B4-BE49-F238E27FC236}">
                    <a16:creationId xmlns:a16="http://schemas.microsoft.com/office/drawing/2014/main" id="{CED65110-C437-0C58-6096-BB6FD9DA0F4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7477199" y="1550606"/>
                <a:ext cx="3933981" cy="3290713"/>
              </a:xfrm>
              <a:prstGeom prst="roundRect">
                <a:avLst>
                  <a:gd name="adj" fmla="val 4690"/>
                </a:avLst>
              </a:prstGeom>
              <a:noFill/>
              <a:ln w="38100">
                <a:solidFill>
                  <a:srgbClr val="EBE9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401669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CEC34-2940-0139-398D-F5EACD34F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7FBEC34-4927-C1FB-880E-231FEA9DEBC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19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11" name="Group 10" descr="long o dough though&#10;/oo/ through throughout">
            <a:extLst>
              <a:ext uri="{FF2B5EF4-FFF2-40B4-BE49-F238E27FC236}">
                <a16:creationId xmlns:a16="http://schemas.microsoft.com/office/drawing/2014/main" id="{E9D35A79-FC3D-397B-93FB-C5190042EB43}"/>
              </a:ext>
            </a:extLst>
          </p:cNvPr>
          <p:cNvGrpSpPr/>
          <p:nvPr/>
        </p:nvGrpSpPr>
        <p:grpSpPr>
          <a:xfrm>
            <a:off x="1743276" y="1737372"/>
            <a:ext cx="10160800" cy="4784937"/>
            <a:chOff x="1857576" y="1165872"/>
            <a:chExt cx="10160800" cy="4784937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B0A617B4-54F3-D410-D680-5E4005A4B85F}"/>
                </a:ext>
              </a:extLst>
            </p:cNvPr>
            <p:cNvSpPr txBox="1">
              <a:spLocks/>
            </p:cNvSpPr>
            <p:nvPr/>
          </p:nvSpPr>
          <p:spPr>
            <a:xfrm>
              <a:off x="7094430" y="2942806"/>
              <a:ext cx="4923946" cy="300800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6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through</a:t>
              </a:r>
            </a:p>
            <a:p>
              <a:pPr algn="l"/>
              <a:r>
                <a:rPr lang="en-US" sz="6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throughout</a:t>
              </a:r>
            </a:p>
            <a:p>
              <a:pPr algn="l"/>
              <a:endPara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C9975F3-C7BB-05E6-8D71-F5692AEDDECD}"/>
                </a:ext>
              </a:extLst>
            </p:cNvPr>
            <p:cNvGrpSpPr/>
            <p:nvPr/>
          </p:nvGrpSpPr>
          <p:grpSpPr>
            <a:xfrm>
              <a:off x="1857576" y="1165872"/>
              <a:ext cx="8476847" cy="4784937"/>
              <a:chOff x="1857576" y="1165872"/>
              <a:chExt cx="8476847" cy="4784937"/>
            </a:xfrm>
          </p:grpSpPr>
          <p:sp>
            <p:nvSpPr>
              <p:cNvPr id="2" name="Content Placeholder 2">
                <a:extLst>
                  <a:ext uri="{FF2B5EF4-FFF2-40B4-BE49-F238E27FC236}">
                    <a16:creationId xmlns:a16="http://schemas.microsoft.com/office/drawing/2014/main" id="{179842DA-83D1-E2B9-98C4-7FC52781C4E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34919" y="2942806"/>
                <a:ext cx="4446021" cy="30080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600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dough</a:t>
                </a:r>
              </a:p>
              <a:p>
                <a:pPr algn="l"/>
                <a:r>
                  <a:rPr lang="en-US" sz="600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though</a:t>
                </a:r>
              </a:p>
              <a:p>
                <a:pPr algn="l"/>
                <a:endParaRPr lang="en-US" sz="72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37EB9B96-0C15-D526-7880-B88AB10C167B}"/>
                  </a:ext>
                </a:extLst>
              </p:cNvPr>
              <p:cNvGrpSpPr/>
              <p:nvPr/>
            </p:nvGrpSpPr>
            <p:grpSpPr>
              <a:xfrm>
                <a:off x="1857576" y="1165872"/>
                <a:ext cx="8476847" cy="1299086"/>
                <a:chOff x="1857798" y="1470672"/>
                <a:chExt cx="8476847" cy="1299086"/>
              </a:xfrm>
            </p:grpSpPr>
            <p:sp>
              <p:nvSpPr>
                <p:cNvPr id="4" name="Rounded Rectangle 4">
                  <a:extLst>
                    <a:ext uri="{FF2B5EF4-FFF2-40B4-BE49-F238E27FC236}">
                      <a16:creationId xmlns:a16="http://schemas.microsoft.com/office/drawing/2014/main" id="{6A6A363D-F89D-A708-4605-6A4EB65CA7E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/>
              </p:nvSpPr>
              <p:spPr>
                <a:xfrm>
                  <a:off x="1857799" y="1470673"/>
                  <a:ext cx="3653039" cy="1299085"/>
                </a:xfrm>
                <a:prstGeom prst="roundRect">
                  <a:avLst>
                    <a:gd name="adj" fmla="val 4690"/>
                  </a:avLst>
                </a:prstGeom>
                <a:noFill/>
                <a:ln w="38100">
                  <a:solidFill>
                    <a:srgbClr val="EBE9F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" name="Rounded Rectangle 4">
                  <a:extLst>
                    <a:ext uri="{FF2B5EF4-FFF2-40B4-BE49-F238E27FC236}">
                      <a16:creationId xmlns:a16="http://schemas.microsoft.com/office/drawing/2014/main" id="{4C175CC4-3A67-FAE2-A239-1E29D4B456C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/>
              </p:nvSpPr>
              <p:spPr>
                <a:xfrm>
                  <a:off x="6681162" y="1470672"/>
                  <a:ext cx="3653039" cy="1299085"/>
                </a:xfrm>
                <a:prstGeom prst="roundRect">
                  <a:avLst>
                    <a:gd name="adj" fmla="val 4690"/>
                  </a:avLst>
                </a:prstGeom>
                <a:noFill/>
                <a:ln w="38100">
                  <a:solidFill>
                    <a:srgbClr val="EBE9F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" name="Content Placeholder 2">
                  <a:extLst>
                    <a:ext uri="{FF2B5EF4-FFF2-40B4-BE49-F238E27FC236}">
                      <a16:creationId xmlns:a16="http://schemas.microsoft.com/office/drawing/2014/main" id="{4EA024AB-BAEA-F6A8-E203-A9D69FC2D13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857798" y="1575450"/>
                  <a:ext cx="3653039" cy="108952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91440" tIns="45720" rIns="91440" bIns="45720" rtlCol="0" anchor="t">
                  <a:spAutoFit/>
                </a:bodyPr>
                <a:lstStyle>
                  <a:lvl1pPr marL="0" indent="0" algn="ctr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2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7200">
                      <a:solidFill>
                        <a:srgbClr val="4557AD"/>
                      </a:solidFill>
                      <a:latin typeface="Tenorite"/>
                      <a:ea typeface="Verdana"/>
                      <a:cs typeface="Verdana" panose="020B0604030504040204" pitchFamily="34" charset="0"/>
                    </a:rPr>
                    <a:t>/</a:t>
                  </a:r>
                  <a:r>
                    <a:rPr lang="en-US" sz="7200">
                      <a:solidFill>
                        <a:srgbClr val="4557AD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ō</a:t>
                  </a:r>
                  <a:r>
                    <a:rPr lang="en-US" sz="7200">
                      <a:solidFill>
                        <a:srgbClr val="4557AD"/>
                      </a:solidFill>
                      <a:latin typeface="Tenorite"/>
                      <a:ea typeface="Verdana"/>
                      <a:cs typeface="Verdana" panose="020B0604030504040204" pitchFamily="34" charset="0"/>
                    </a:rPr>
                    <a:t>/</a:t>
                  </a:r>
                </a:p>
              </p:txBody>
            </p:sp>
            <p:sp>
              <p:nvSpPr>
                <p:cNvPr id="8" name="Content Placeholder 2">
                  <a:extLst>
                    <a:ext uri="{FF2B5EF4-FFF2-40B4-BE49-F238E27FC236}">
                      <a16:creationId xmlns:a16="http://schemas.microsoft.com/office/drawing/2014/main" id="{FC5AD629-4ABE-4389-4C37-1D8218E19167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681606" y="1575450"/>
                  <a:ext cx="3653039" cy="108952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91440" tIns="45720" rIns="91440" bIns="45720" rtlCol="0" anchor="t">
                  <a:spAutoFit/>
                </a:bodyPr>
                <a:lstStyle>
                  <a:lvl1pPr marL="0" indent="0" algn="ctr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2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7200">
                      <a:solidFill>
                        <a:srgbClr val="4557AD"/>
                      </a:solidFill>
                      <a:latin typeface="Tenorite"/>
                      <a:ea typeface="Verdana"/>
                      <a:cs typeface="Verdana" panose="020B0604030504040204" pitchFamily="34" charset="0"/>
                    </a:rPr>
                    <a:t>/oo/</a:t>
                  </a: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16388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 You do</a:t>
            </a:r>
            <a:endParaRPr lang="en-AU"/>
          </a:p>
        </p:txBody>
      </p:sp>
      <p:grpSp>
        <p:nvGrpSpPr>
          <p:cNvPr id="15" name="Group 14" descr="An image of a chef with the name Champ written on his chef's hat next to a Christmas tree, with the words Champ the Christmas chef written underneath and the letters ch above.">
            <a:extLst>
              <a:ext uri="{FF2B5EF4-FFF2-40B4-BE49-F238E27FC236}">
                <a16:creationId xmlns:a16="http://schemas.microsoft.com/office/drawing/2014/main" id="{3E911885-C15D-D621-9A1F-CC452A6FF1C4}"/>
              </a:ext>
            </a:extLst>
          </p:cNvPr>
          <p:cNvGrpSpPr/>
          <p:nvPr/>
        </p:nvGrpSpPr>
        <p:grpSpPr>
          <a:xfrm>
            <a:off x="0" y="533264"/>
            <a:ext cx="12192000" cy="5791472"/>
            <a:chOff x="0" y="533264"/>
            <a:chExt cx="12192000" cy="579147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CBD9077-98D3-F6E3-3A54-635135DE9E95}"/>
                </a:ext>
              </a:extLst>
            </p:cNvPr>
            <p:cNvSpPr txBox="1"/>
            <p:nvPr/>
          </p:nvSpPr>
          <p:spPr>
            <a:xfrm>
              <a:off x="1" y="5097940"/>
              <a:ext cx="12191999" cy="10464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62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amp the </a:t>
              </a:r>
              <a:r>
                <a:rPr lang="en-US" sz="62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ristmas </a:t>
              </a:r>
              <a:r>
                <a:rPr lang="en-US" sz="62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ef</a:t>
              </a:r>
              <a:endParaRPr lang="en-AU" sz="6200" u="sng">
                <a:solidFill>
                  <a:srgbClr val="4557AD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64F005A-16AA-2BD4-6C54-BEBFD2569508}"/>
                </a:ext>
              </a:extLst>
            </p:cNvPr>
            <p:cNvGrpSpPr/>
            <p:nvPr/>
          </p:nvGrpSpPr>
          <p:grpSpPr>
            <a:xfrm>
              <a:off x="0" y="533264"/>
              <a:ext cx="12192000" cy="5791472"/>
              <a:chOff x="0" y="533264"/>
              <a:chExt cx="12192000" cy="5791472"/>
            </a:xfrm>
          </p:grpSpPr>
          <p:sp>
            <p:nvSpPr>
              <p:cNvPr id="18" name="Rounded Rectangle 3">
                <a:extLst>
                  <a:ext uri="{FF2B5EF4-FFF2-40B4-BE49-F238E27FC236}">
                    <a16:creationId xmlns:a16="http://schemas.microsoft.com/office/drawing/2014/main" id="{7F26F972-F141-10BB-BB48-8E374FBBEE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1453054" y="2029968"/>
                <a:ext cx="9285889" cy="4294768"/>
              </a:xfrm>
              <a:prstGeom prst="roundRect">
                <a:avLst>
                  <a:gd name="adj" fmla="val 2269"/>
                </a:avLst>
              </a:prstGeom>
              <a:noFill/>
              <a:ln w="38100">
                <a:solidFill>
                  <a:srgbClr val="EBE9F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60ABACEE-E023-03F4-C8DA-E0BEEA7C05D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533264"/>
                <a:ext cx="12192000" cy="16581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0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 ch</a:t>
                </a:r>
                <a:endParaRPr lang="en-AU" sz="110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</p:grpSp>
      </p:grpSp>
      <p:pic>
        <p:nvPicPr>
          <p:cNvPr id="3" name="Graphic 2" descr="A chef with a chef's hat on that says the name &quot;Champ&quot; on it, next to a Christmas tree">
            <a:extLst>
              <a:ext uri="{FF2B5EF4-FFF2-40B4-BE49-F238E27FC236}">
                <a16:creationId xmlns:a16="http://schemas.microsoft.com/office/drawing/2014/main" id="{2EB8A580-1CD5-1198-2E04-937031BA218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58357" y="1940215"/>
            <a:ext cx="4075286" cy="31577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49664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A22C0-3064-D082-B9E7-F2F9A55B3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11BEE2-63CB-7825-B1A0-DF287EAB5A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20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37" name="Group 36" descr="long o doughnut although&#10;/oo/ through breakthrough">
            <a:extLst>
              <a:ext uri="{FF2B5EF4-FFF2-40B4-BE49-F238E27FC236}">
                <a16:creationId xmlns:a16="http://schemas.microsoft.com/office/drawing/2014/main" id="{097E7911-5E68-911E-91D1-04A07B65C7D4}"/>
              </a:ext>
            </a:extLst>
          </p:cNvPr>
          <p:cNvGrpSpPr/>
          <p:nvPr/>
        </p:nvGrpSpPr>
        <p:grpSpPr>
          <a:xfrm>
            <a:off x="1743276" y="1737372"/>
            <a:ext cx="10160800" cy="4784937"/>
            <a:chOff x="1857576" y="1165872"/>
            <a:chExt cx="10160800" cy="4784937"/>
          </a:xfrm>
        </p:grpSpPr>
        <p:sp>
          <p:nvSpPr>
            <p:cNvPr id="38" name="Content Placeholder 2">
              <a:extLst>
                <a:ext uri="{FF2B5EF4-FFF2-40B4-BE49-F238E27FC236}">
                  <a16:creationId xmlns:a16="http://schemas.microsoft.com/office/drawing/2014/main" id="{A7A60888-A2F5-DE83-9F07-D06471CC9401}"/>
                </a:ext>
              </a:extLst>
            </p:cNvPr>
            <p:cNvSpPr txBox="1">
              <a:spLocks/>
            </p:cNvSpPr>
            <p:nvPr/>
          </p:nvSpPr>
          <p:spPr>
            <a:xfrm>
              <a:off x="7094430" y="2942806"/>
              <a:ext cx="4923946" cy="300800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6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through</a:t>
              </a:r>
            </a:p>
            <a:p>
              <a:pPr algn="l"/>
              <a:r>
                <a:rPr lang="en-US" sz="6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breakthrough</a:t>
              </a:r>
            </a:p>
            <a:p>
              <a:pPr algn="l"/>
              <a:endPara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A82CA89-72CD-D174-372D-421B732ED5AE}"/>
                </a:ext>
              </a:extLst>
            </p:cNvPr>
            <p:cNvGrpSpPr/>
            <p:nvPr/>
          </p:nvGrpSpPr>
          <p:grpSpPr>
            <a:xfrm>
              <a:off x="1857576" y="1165872"/>
              <a:ext cx="8476847" cy="4784937"/>
              <a:chOff x="1857576" y="1165872"/>
              <a:chExt cx="8476847" cy="4784937"/>
            </a:xfrm>
          </p:grpSpPr>
          <p:sp>
            <p:nvSpPr>
              <p:cNvPr id="40" name="Content Placeholder 2">
                <a:extLst>
                  <a:ext uri="{FF2B5EF4-FFF2-40B4-BE49-F238E27FC236}">
                    <a16:creationId xmlns:a16="http://schemas.microsoft.com/office/drawing/2014/main" id="{8430AB71-7546-418A-57F8-2CBEA3A3D04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34919" y="2942806"/>
                <a:ext cx="4446021" cy="30080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600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doughnut</a:t>
                </a:r>
              </a:p>
              <a:p>
                <a:pPr algn="l"/>
                <a:r>
                  <a:rPr lang="en-US" sz="600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although</a:t>
                </a:r>
              </a:p>
              <a:p>
                <a:pPr algn="l"/>
                <a:endParaRPr lang="en-US" sz="72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endParaRPr>
              </a:p>
            </p:txBody>
          </p: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79040D5D-485A-4736-89BF-5F33A599DB51}"/>
                  </a:ext>
                </a:extLst>
              </p:cNvPr>
              <p:cNvGrpSpPr/>
              <p:nvPr/>
            </p:nvGrpSpPr>
            <p:grpSpPr>
              <a:xfrm>
                <a:off x="1857576" y="1165872"/>
                <a:ext cx="8476847" cy="1299086"/>
                <a:chOff x="1857798" y="1470672"/>
                <a:chExt cx="8476847" cy="1299086"/>
              </a:xfrm>
            </p:grpSpPr>
            <p:sp>
              <p:nvSpPr>
                <p:cNvPr id="42" name="Rounded Rectangle 4">
                  <a:extLst>
                    <a:ext uri="{FF2B5EF4-FFF2-40B4-BE49-F238E27FC236}">
                      <a16:creationId xmlns:a16="http://schemas.microsoft.com/office/drawing/2014/main" id="{CB82DB3F-E5F7-8234-D281-EB15C2EB245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/>
              </p:nvSpPr>
              <p:spPr>
                <a:xfrm>
                  <a:off x="1857799" y="1470673"/>
                  <a:ext cx="3653039" cy="1299085"/>
                </a:xfrm>
                <a:prstGeom prst="roundRect">
                  <a:avLst>
                    <a:gd name="adj" fmla="val 4690"/>
                  </a:avLst>
                </a:prstGeom>
                <a:noFill/>
                <a:ln w="38100">
                  <a:solidFill>
                    <a:srgbClr val="EBE9F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Rounded Rectangle 4">
                  <a:extLst>
                    <a:ext uri="{FF2B5EF4-FFF2-40B4-BE49-F238E27FC236}">
                      <a16:creationId xmlns:a16="http://schemas.microsoft.com/office/drawing/2014/main" id="{19E0F5AB-F587-AD36-3155-176BEB56322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/>
              </p:nvSpPr>
              <p:spPr>
                <a:xfrm>
                  <a:off x="6681162" y="1470672"/>
                  <a:ext cx="3653039" cy="1299085"/>
                </a:xfrm>
                <a:prstGeom prst="roundRect">
                  <a:avLst>
                    <a:gd name="adj" fmla="val 4690"/>
                  </a:avLst>
                </a:prstGeom>
                <a:noFill/>
                <a:ln w="38100">
                  <a:solidFill>
                    <a:srgbClr val="EBE9F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Content Placeholder 2">
                  <a:extLst>
                    <a:ext uri="{FF2B5EF4-FFF2-40B4-BE49-F238E27FC236}">
                      <a16:creationId xmlns:a16="http://schemas.microsoft.com/office/drawing/2014/main" id="{476B8D49-2F18-303E-1FFB-D17EDF6DFB4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857798" y="1575450"/>
                  <a:ext cx="3653039" cy="108952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91440" tIns="45720" rIns="91440" bIns="45720" rtlCol="0" anchor="t">
                  <a:spAutoFit/>
                </a:bodyPr>
                <a:lstStyle>
                  <a:lvl1pPr marL="0" indent="0" algn="ctr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2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7200">
                      <a:solidFill>
                        <a:srgbClr val="4557AD"/>
                      </a:solidFill>
                      <a:latin typeface="Tenorite"/>
                      <a:ea typeface="Verdana"/>
                      <a:cs typeface="Verdana" panose="020B0604030504040204" pitchFamily="34" charset="0"/>
                    </a:rPr>
                    <a:t>/</a:t>
                  </a:r>
                  <a:r>
                    <a:rPr lang="en-US" sz="7200">
                      <a:solidFill>
                        <a:srgbClr val="4557AD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ō</a:t>
                  </a:r>
                  <a:r>
                    <a:rPr lang="en-US" sz="7200">
                      <a:solidFill>
                        <a:srgbClr val="4557AD"/>
                      </a:solidFill>
                      <a:latin typeface="Tenorite"/>
                      <a:ea typeface="Verdana"/>
                      <a:cs typeface="Verdana" panose="020B0604030504040204" pitchFamily="34" charset="0"/>
                    </a:rPr>
                    <a:t>/</a:t>
                  </a:r>
                </a:p>
              </p:txBody>
            </p:sp>
            <p:sp>
              <p:nvSpPr>
                <p:cNvPr id="45" name="Content Placeholder 2">
                  <a:extLst>
                    <a:ext uri="{FF2B5EF4-FFF2-40B4-BE49-F238E27FC236}">
                      <a16:creationId xmlns:a16="http://schemas.microsoft.com/office/drawing/2014/main" id="{DAA6C0A5-296F-3CEE-6047-CD3C21D09777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681606" y="1575450"/>
                  <a:ext cx="3653039" cy="108952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91440" tIns="45720" rIns="91440" bIns="45720" rtlCol="0" anchor="t">
                  <a:spAutoFit/>
                </a:bodyPr>
                <a:lstStyle>
                  <a:lvl1pPr marL="0" indent="0" algn="ctr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2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7200">
                      <a:solidFill>
                        <a:srgbClr val="4557AD"/>
                      </a:solidFill>
                      <a:latin typeface="Tenorite"/>
                      <a:ea typeface="Verdana"/>
                      <a:cs typeface="Verdana" panose="020B0604030504040204" pitchFamily="34" charset="0"/>
                    </a:rPr>
                    <a:t>/oo/</a:t>
                  </a: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778611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80F05-942A-AFA7-BAB2-5B9E8BB27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2DCB-CB9D-6044-0F80-3DB3E1E749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21 I do </a:t>
            </a:r>
            <a:endParaRPr lang="en-AU"/>
          </a:p>
        </p:txBody>
      </p:sp>
      <p:grpSp>
        <p:nvGrpSpPr>
          <p:cNvPr id="15" name="Group 14" descr="dough">
            <a:extLst>
              <a:ext uri="{FF2B5EF4-FFF2-40B4-BE49-F238E27FC236}">
                <a16:creationId xmlns:a16="http://schemas.microsoft.com/office/drawing/2014/main" id="{1ED9DB66-34F8-9E6D-ADEF-E35076A4F967}"/>
              </a:ext>
            </a:extLst>
          </p:cNvPr>
          <p:cNvGrpSpPr/>
          <p:nvPr/>
        </p:nvGrpSpPr>
        <p:grpSpPr>
          <a:xfrm>
            <a:off x="783158" y="2543957"/>
            <a:ext cx="3144268" cy="2394240"/>
            <a:chOff x="783158" y="2543957"/>
            <a:chExt cx="3144268" cy="2394240"/>
          </a:xfrm>
        </p:grpSpPr>
        <p:pic>
          <p:nvPicPr>
            <p:cNvPr id="18" name="Graphic 1">
              <a:extLst>
                <a:ext uri="{FF2B5EF4-FFF2-40B4-BE49-F238E27FC236}">
                  <a16:creationId xmlns:a16="http://schemas.microsoft.com/office/drawing/2014/main" id="{DEE89341-6B40-A1FA-4A8F-9E7106054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83158" y="2543957"/>
              <a:ext cx="2394240" cy="2394240"/>
            </a:xfrm>
            <a:prstGeom prst="rect">
              <a:avLst/>
            </a:prstGeom>
          </p:spPr>
        </p:pic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8FBA5053-6E68-FA8F-3AB7-16F455638A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35867" y="2963333"/>
              <a:ext cx="891559" cy="777744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693642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4A87F-E722-EB7F-88CF-E970FA202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80D9-0496-37E7-E318-B40F7414420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22 I do </a:t>
            </a:r>
            <a:endParaRPr lang="en-AU"/>
          </a:p>
        </p:txBody>
      </p:sp>
      <p:grpSp>
        <p:nvGrpSpPr>
          <p:cNvPr id="19" name="Group 18" descr="dough">
            <a:extLst>
              <a:ext uri="{FF2B5EF4-FFF2-40B4-BE49-F238E27FC236}">
                <a16:creationId xmlns:a16="http://schemas.microsoft.com/office/drawing/2014/main" id="{DDB6F0BF-1F78-E730-93E6-592F654F01C8}"/>
              </a:ext>
            </a:extLst>
          </p:cNvPr>
          <p:cNvGrpSpPr/>
          <p:nvPr/>
        </p:nvGrpSpPr>
        <p:grpSpPr>
          <a:xfrm>
            <a:off x="783158" y="2543957"/>
            <a:ext cx="3144268" cy="2394240"/>
            <a:chOff x="783158" y="2543957"/>
            <a:chExt cx="3144268" cy="2394240"/>
          </a:xfrm>
        </p:grpSpPr>
        <p:pic>
          <p:nvPicPr>
            <p:cNvPr id="22" name="Graphic 1">
              <a:extLst>
                <a:ext uri="{FF2B5EF4-FFF2-40B4-BE49-F238E27FC236}">
                  <a16:creationId xmlns:a16="http://schemas.microsoft.com/office/drawing/2014/main" id="{A8FFA788-79AF-8896-90E7-5B5DABCA8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83158" y="2543957"/>
              <a:ext cx="2394240" cy="2394240"/>
            </a:xfrm>
            <a:prstGeom prst="rect">
              <a:avLst/>
            </a:prstGeom>
          </p:spPr>
        </p:pic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D020A323-2832-13FB-E314-B823D9F2AD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35867" y="2963333"/>
              <a:ext cx="891559" cy="777744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Graphic 19" descr="Pencil outline">
            <a:extLst>
              <a:ext uri="{FF2B5EF4-FFF2-40B4-BE49-F238E27FC236}">
                <a16:creationId xmlns:a16="http://schemas.microsoft.com/office/drawing/2014/main" id="{19350131-69B8-0B49-9F7D-5B7CEDF2200F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27170" y="2763091"/>
            <a:ext cx="1930185" cy="1930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112780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734A4-1977-6C8B-BE4B-E85F2428FB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5E87-BA4E-5DE5-0323-479B0F40DF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23 I do </a:t>
            </a:r>
            <a:endParaRPr lang="en-AU"/>
          </a:p>
        </p:txBody>
      </p:sp>
      <p:grpSp>
        <p:nvGrpSpPr>
          <p:cNvPr id="21" name="Group 20" descr="dough">
            <a:extLst>
              <a:ext uri="{FF2B5EF4-FFF2-40B4-BE49-F238E27FC236}">
                <a16:creationId xmlns:a16="http://schemas.microsoft.com/office/drawing/2014/main" id="{276805EB-C277-42F5-62BB-CCDFF08ADEA2}"/>
              </a:ext>
            </a:extLst>
          </p:cNvPr>
          <p:cNvGrpSpPr/>
          <p:nvPr/>
        </p:nvGrpSpPr>
        <p:grpSpPr>
          <a:xfrm>
            <a:off x="783158" y="2543957"/>
            <a:ext cx="3144268" cy="2394240"/>
            <a:chOff x="783158" y="2543957"/>
            <a:chExt cx="3144268" cy="2394240"/>
          </a:xfrm>
        </p:grpSpPr>
        <p:pic>
          <p:nvPicPr>
            <p:cNvPr id="5" name="Graphic 1">
              <a:extLst>
                <a:ext uri="{FF2B5EF4-FFF2-40B4-BE49-F238E27FC236}">
                  <a16:creationId xmlns:a16="http://schemas.microsoft.com/office/drawing/2014/main" id="{9DEDD175-5615-BBE3-49C4-57AFCE276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83158" y="2543957"/>
              <a:ext cx="2394240" cy="2394240"/>
            </a:xfrm>
            <a:prstGeom prst="rect">
              <a:avLst/>
            </a:prstGeom>
          </p:spPr>
        </p:pic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AD71429B-60E5-4463-B06E-79567F953F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35867" y="2963333"/>
              <a:ext cx="891559" cy="777744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Graphic 8" descr="Pencil outline">
            <a:extLst>
              <a:ext uri="{FF2B5EF4-FFF2-40B4-BE49-F238E27FC236}">
                <a16:creationId xmlns:a16="http://schemas.microsoft.com/office/drawing/2014/main" id="{6188FF4E-B2D0-85EF-3AAC-B70A4A3AC1E7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27170" y="2763091"/>
            <a:ext cx="1930185" cy="1930185"/>
          </a:xfrm>
          <a:prstGeom prst="rect">
            <a:avLst/>
          </a:prstGeom>
        </p:spPr>
      </p:pic>
      <p:pic>
        <p:nvPicPr>
          <p:cNvPr id="23" name="Graphic 22" descr="Pencil outline">
            <a:extLst>
              <a:ext uri="{FF2B5EF4-FFF2-40B4-BE49-F238E27FC236}">
                <a16:creationId xmlns:a16="http://schemas.microsoft.com/office/drawing/2014/main" id="{91997F4C-6FE9-5400-7C86-D67379B82FBD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07127" y="2763090"/>
            <a:ext cx="1930185" cy="1930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13389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26CFD-0733-1A6D-BC32-FDE97404C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3AAA9-1434-2BA8-20E0-83B357A0C3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24 We do </a:t>
            </a:r>
            <a:endParaRPr lang="en-AU"/>
          </a:p>
        </p:txBody>
      </p:sp>
      <p:pic>
        <p:nvPicPr>
          <p:cNvPr id="30" name="Graphic 29" descr="Pencil outline">
            <a:extLst>
              <a:ext uri="{FF2B5EF4-FFF2-40B4-BE49-F238E27FC236}">
                <a16:creationId xmlns:a16="http://schemas.microsoft.com/office/drawing/2014/main" id="{CAA56970-AA4D-FC96-760C-F14A0E04E421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1914" y="2347882"/>
            <a:ext cx="1930185" cy="1930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63321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EEFBB-EA64-22E2-E6C2-84355CD18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4B897-CC39-B5CA-A114-ABE4319ADA7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25 We do </a:t>
            </a:r>
            <a:endParaRPr lang="en-AU"/>
          </a:p>
        </p:txBody>
      </p:sp>
      <p:pic>
        <p:nvPicPr>
          <p:cNvPr id="37" name="Graphic 36" descr="Pencil outline">
            <a:extLst>
              <a:ext uri="{FF2B5EF4-FFF2-40B4-BE49-F238E27FC236}">
                <a16:creationId xmlns:a16="http://schemas.microsoft.com/office/drawing/2014/main" id="{A128C618-18A8-1A77-E076-7671B9418A15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1914" y="2347882"/>
            <a:ext cx="1930185" cy="1930185"/>
          </a:xfrm>
          <a:prstGeom prst="rect">
            <a:avLst/>
          </a:prstGeom>
        </p:spPr>
      </p:pic>
      <p:pic>
        <p:nvPicPr>
          <p:cNvPr id="36" name="Graphic 1" descr="doughnut">
            <a:extLst>
              <a:ext uri="{FF2B5EF4-FFF2-40B4-BE49-F238E27FC236}">
                <a16:creationId xmlns:a16="http://schemas.microsoft.com/office/drawing/2014/main" id="{EB093936-CF25-1B08-ED1C-1C6A29953F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14882" y="2347882"/>
            <a:ext cx="2162236" cy="2162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699220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905C6-92E4-8C6A-682F-84D597D23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59DCB-ABCE-0F2F-8D34-991F7FB9684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26 We do </a:t>
            </a:r>
            <a:endParaRPr lang="en-AU"/>
          </a:p>
        </p:txBody>
      </p:sp>
      <p:pic>
        <p:nvPicPr>
          <p:cNvPr id="23" name="Graphic 22" descr="Pencil outline">
            <a:extLst>
              <a:ext uri="{FF2B5EF4-FFF2-40B4-BE49-F238E27FC236}">
                <a16:creationId xmlns:a16="http://schemas.microsoft.com/office/drawing/2014/main" id="{A49D7189-8287-145D-01E4-AFF104E104E7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488" y="2463906"/>
            <a:ext cx="2043822" cy="1930185"/>
          </a:xfrm>
          <a:prstGeom prst="rect">
            <a:avLst/>
          </a:prstGeom>
        </p:spPr>
      </p:pic>
      <p:pic>
        <p:nvPicPr>
          <p:cNvPr id="25" name="Graphic 1" descr="doughnut">
            <a:extLst>
              <a:ext uri="{FF2B5EF4-FFF2-40B4-BE49-F238E27FC236}">
                <a16:creationId xmlns:a16="http://schemas.microsoft.com/office/drawing/2014/main" id="{4D665321-9892-F3A5-03F1-12BE64DA96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1232" y="2347882"/>
            <a:ext cx="2289535" cy="2162236"/>
          </a:xfrm>
          <a:prstGeom prst="rect">
            <a:avLst/>
          </a:prstGeom>
        </p:spPr>
      </p:pic>
      <p:pic>
        <p:nvPicPr>
          <p:cNvPr id="17" name="Graphic 16" descr="Pencil outline">
            <a:extLst>
              <a:ext uri="{FF2B5EF4-FFF2-40B4-BE49-F238E27FC236}">
                <a16:creationId xmlns:a16="http://schemas.microsoft.com/office/drawing/2014/main" id="{FAFA8DA1-69FD-1CD1-9530-C5A791EF9E53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93689" y="2463907"/>
            <a:ext cx="2043822" cy="1930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2721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86E2A-9AA9-D02A-CD56-2F282D4585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27 I do 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8FE681-647E-2274-FA4B-80919FAA996C}"/>
              </a:ext>
            </a:extLst>
          </p:cNvPr>
          <p:cNvSpPr txBox="1">
            <a:spLocks/>
          </p:cNvSpPr>
          <p:nvPr/>
        </p:nvSpPr>
        <p:spPr>
          <a:xfrm>
            <a:off x="1007218" y="2828835"/>
            <a:ext cx="10975232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island   island   island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69192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88005-337E-8025-A9F9-339D0CBCA82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28 We do 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3C122-D693-191A-FB58-A23E572F2150}"/>
              </a:ext>
            </a:extLst>
          </p:cNvPr>
          <p:cNvSpPr txBox="1">
            <a:spLocks/>
          </p:cNvSpPr>
          <p:nvPr/>
        </p:nvSpPr>
        <p:spPr>
          <a:xfrm>
            <a:off x="1045318" y="2828835"/>
            <a:ext cx="10651382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island   island   island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54989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86E2A-9AA9-D02A-CD56-2F282D4585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29 I do 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8FE681-647E-2274-FA4B-80919FAA996C}"/>
              </a:ext>
            </a:extLst>
          </p:cNvPr>
          <p:cNvSpPr txBox="1">
            <a:spLocks/>
          </p:cNvSpPr>
          <p:nvPr/>
        </p:nvSpPr>
        <p:spPr>
          <a:xfrm>
            <a:off x="850900" y="2910432"/>
            <a:ext cx="11341100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honest   honest   honest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3873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 Review You do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5" name="Group 4" descr="ff, zz, th, ss, ll, sh">
            <a:extLst>
              <a:ext uri="{FF2B5EF4-FFF2-40B4-BE49-F238E27FC236}">
                <a16:creationId xmlns:a16="http://schemas.microsoft.com/office/drawing/2014/main" id="{C525DB84-8A43-63BD-239B-02814D73D8C9}"/>
              </a:ext>
            </a:extLst>
          </p:cNvPr>
          <p:cNvGrpSpPr/>
          <p:nvPr/>
        </p:nvGrpSpPr>
        <p:grpSpPr>
          <a:xfrm>
            <a:off x="1355960" y="2344087"/>
            <a:ext cx="10063688" cy="2169825"/>
            <a:chOff x="868726" y="1493981"/>
            <a:chExt cx="7857940" cy="2169825"/>
          </a:xfrm>
        </p:grpSpPr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B47696AF-802D-F54B-8631-1C4F2C807838}"/>
                </a:ext>
              </a:extLst>
            </p:cNvPr>
            <p:cNvSpPr txBox="1">
              <a:spLocks/>
            </p:cNvSpPr>
            <p:nvPr/>
          </p:nvSpPr>
          <p:spPr>
            <a:xfrm>
              <a:off x="868726" y="1493981"/>
              <a:ext cx="3088639" cy="216982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gn</a:t>
              </a:r>
              <a:endParaRPr lang="en-AU" sz="150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E8A0EE76-4F3F-78A0-6320-0F51FB6070D9}"/>
                </a:ext>
              </a:extLst>
            </p:cNvPr>
            <p:cNvSpPr txBox="1">
              <a:spLocks/>
            </p:cNvSpPr>
            <p:nvPr/>
          </p:nvSpPr>
          <p:spPr>
            <a:xfrm>
              <a:off x="3957365" y="1493981"/>
              <a:ext cx="4769301" cy="216982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wr</a:t>
              </a:r>
              <a:endParaRPr lang="en-AU" sz="150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4420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88005-337E-8025-A9F9-339D0CBCA82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30 We do 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8A838-1E50-ED47-0FED-50EF692B73FD}"/>
              </a:ext>
            </a:extLst>
          </p:cNvPr>
          <p:cNvSpPr txBox="1">
            <a:spLocks/>
          </p:cNvSpPr>
          <p:nvPr/>
        </p:nvSpPr>
        <p:spPr>
          <a:xfrm>
            <a:off x="876300" y="2910432"/>
            <a:ext cx="11315700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honest   honest   honest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49045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BCAED2-4059-131C-E8A5-DAFB6F112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4CB904B-D07E-F87B-A9DA-F90EA45397E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31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B5856A2-0A10-D512-00B9-77C37C3F2040}"/>
              </a:ext>
            </a:extLst>
          </p:cNvPr>
          <p:cNvSpPr txBox="1">
            <a:spLocks/>
          </p:cNvSpPr>
          <p:nvPr/>
        </p:nvSpPr>
        <p:spPr>
          <a:xfrm>
            <a:off x="1857798" y="3429000"/>
            <a:ext cx="9564358" cy="321216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The ball went thr</a:t>
            </a:r>
            <a:r>
              <a:rPr lang="en-US" sz="7200" u="sng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ough</a:t>
            </a:r>
            <a:r>
              <a:rPr lang="en-US" sz="72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 the hoop.</a:t>
            </a:r>
          </a:p>
          <a:p>
            <a:pPr algn="l"/>
            <a:endParaRPr lang="en-US" sz="720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grpSp>
        <p:nvGrpSpPr>
          <p:cNvPr id="9" name="Group 8" descr="long o or /oo/">
            <a:extLst>
              <a:ext uri="{FF2B5EF4-FFF2-40B4-BE49-F238E27FC236}">
                <a16:creationId xmlns:a16="http://schemas.microsoft.com/office/drawing/2014/main" id="{2A69C4A7-EA1D-D693-5994-10FEA3C357CE}"/>
              </a:ext>
            </a:extLst>
          </p:cNvPr>
          <p:cNvGrpSpPr/>
          <p:nvPr/>
        </p:nvGrpSpPr>
        <p:grpSpPr>
          <a:xfrm>
            <a:off x="1857798" y="1470672"/>
            <a:ext cx="8476847" cy="1299086"/>
            <a:chOff x="1857798" y="1470672"/>
            <a:chExt cx="8476847" cy="1299086"/>
          </a:xfrm>
        </p:grpSpPr>
        <p:sp>
          <p:nvSpPr>
            <p:cNvPr id="4" name="Rounded Rectangle 4">
              <a:extLst>
                <a:ext uri="{FF2B5EF4-FFF2-40B4-BE49-F238E27FC236}">
                  <a16:creationId xmlns:a16="http://schemas.microsoft.com/office/drawing/2014/main" id="{718CCC4F-AA69-25F9-994F-F8734A629A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857799" y="1470673"/>
              <a:ext cx="3653039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4">
              <a:extLst>
                <a:ext uri="{FF2B5EF4-FFF2-40B4-BE49-F238E27FC236}">
                  <a16:creationId xmlns:a16="http://schemas.microsoft.com/office/drawing/2014/main" id="{E083008E-494F-B4E5-2CD4-65C1E8CAE3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681162" y="1470672"/>
              <a:ext cx="3653039" cy="129908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9AEBF34-955F-EFB7-D48C-95E2D64CDFE3}"/>
                </a:ext>
              </a:extLst>
            </p:cNvPr>
            <p:cNvSpPr txBox="1">
              <a:spLocks/>
            </p:cNvSpPr>
            <p:nvPr/>
          </p:nvSpPr>
          <p:spPr>
            <a:xfrm>
              <a:off x="1857798" y="1575450"/>
              <a:ext cx="365303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  <a:r>
                <a:rPr lang="en-US" sz="7200">
                  <a:solidFill>
                    <a:srgbClr val="4557A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ō</a:t>
              </a:r>
              <a:r>
                <a:rPr lang="en-US" sz="72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</a:t>
              </a: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48961CD0-80ED-9F75-7B44-5E4EB0DE1553}"/>
                </a:ext>
              </a:extLst>
            </p:cNvPr>
            <p:cNvSpPr txBox="1">
              <a:spLocks/>
            </p:cNvSpPr>
            <p:nvPr/>
          </p:nvSpPr>
          <p:spPr>
            <a:xfrm>
              <a:off x="6681606" y="1575450"/>
              <a:ext cx="3653039" cy="10895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72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/oo/</a:t>
              </a:r>
            </a:p>
          </p:txBody>
        </p:sp>
      </p:grp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85F3CB4-4EA5-EC37-061D-6F16CEC2CC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5257800" y="1627839"/>
            <a:ext cx="1625600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or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80245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6C839-808A-5939-5C42-19C54A4F6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7AC86-626B-8F16-B0D3-23B4B57F90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32 I do 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88EFB8-7E54-1E9C-39E9-5CC177002384}"/>
              </a:ext>
            </a:extLst>
          </p:cNvPr>
          <p:cNvSpPr txBox="1">
            <a:spLocks/>
          </p:cNvSpPr>
          <p:nvPr/>
        </p:nvSpPr>
        <p:spPr>
          <a:xfrm>
            <a:off x="838200" y="1692792"/>
            <a:ext cx="10270068" cy="45782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Joe likes to make his own pizza dough. “Although it takes about double the time to make a pizza when I make my own dough, it is worth it,” said Joe. “My dough is honestly the best throughout the island.”</a:t>
            </a:r>
            <a:endParaRPr lang="en-AU" sz="5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52990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39FF27-3E75-0CBC-DE69-1170FF7905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33 We do</a:t>
            </a:r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603459-2312-EB7E-7980-A506A2F7A445}"/>
              </a:ext>
            </a:extLst>
          </p:cNvPr>
          <p:cNvSpPr txBox="1">
            <a:spLocks/>
          </p:cNvSpPr>
          <p:nvPr/>
        </p:nvSpPr>
        <p:spPr>
          <a:xfrm>
            <a:off x="720776" y="1507311"/>
            <a:ext cx="10750447" cy="45782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researcher made a breakthrough in her study on how to protect island wildlife. “Although I am getting the credit for this breakthrough, I must be honest and say that is has been </a:t>
            </a:r>
            <a:br>
              <a:rPr lang="en-US" sz="5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5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 team effort. Everyone worked very hard throughout the year.”   </a:t>
            </a:r>
            <a:endParaRPr lang="en-AU" sz="5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55506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8681C6-8A71-1A1A-970D-5F0EA4B414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34 I do </a:t>
            </a:r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74579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B446A7-1E6F-F121-2C5E-B02EF89C2B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35 We do </a:t>
            </a:r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20276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F74E7D-46A4-623E-6F4A-08640157C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36 Check for understanding</a:t>
            </a:r>
            <a:endParaRPr lang="en-A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864474" y="2250556"/>
            <a:ext cx="2336671" cy="1643527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two new sounds </a:t>
            </a:r>
            <a:b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E1BBD2-AE24-813F-0C9A-CC9BDA2D20CD}"/>
              </a:ext>
            </a:extLst>
          </p:cNvPr>
          <p:cNvSpPr txBox="1"/>
          <p:nvPr/>
        </p:nvSpPr>
        <p:spPr>
          <a:xfrm>
            <a:off x="3607645" y="3700183"/>
            <a:ext cx="28039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</a:rPr>
              <a:t>ough</a:t>
            </a:r>
            <a:endParaRPr lang="en-AU" sz="960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525922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498721" y="3545617"/>
            <a:ext cx="2648801" cy="21770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through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though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although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9A5D8F-0705-454F-8A7D-6109A7CC1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43ACB-1F20-3D41-890A-BA5D3634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56924" y="1891643"/>
            <a:ext cx="800799" cy="598492"/>
            <a:chOff x="7374176" y="1891643"/>
            <a:chExt cx="800799" cy="598492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9FD4883-D300-764A-83C3-3C5B7C00CB50}"/>
                </a:ext>
              </a:extLst>
            </p:cNvPr>
            <p:cNvSpPr/>
            <p:nvPr userDrawn="1"/>
          </p:nvSpPr>
          <p:spPr>
            <a:xfrm>
              <a:off x="7374176" y="1891643"/>
              <a:ext cx="800799" cy="590023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Graphic 28" descr="Glasses outline">
              <a:extLst>
                <a:ext uri="{FF2B5EF4-FFF2-40B4-BE49-F238E27FC236}">
                  <a16:creationId xmlns:a16="http://schemas.microsoft.com/office/drawing/2014/main" id="{A3D84708-6DF4-C94A-AEB4-5E35ACA4EB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483340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7" name="Picture 6" descr="dough">
            <a:extLst>
              <a:ext uri="{FF2B5EF4-FFF2-40B4-BE49-F238E27FC236}">
                <a16:creationId xmlns:a16="http://schemas.microsoft.com/office/drawing/2014/main" id="{51C3F29B-273B-A73B-7CA5-E25A903EA4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96546" y="3121371"/>
            <a:ext cx="1066262" cy="1066262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82BB70E-6C21-2B51-56DB-E1B7DBDFFD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9578965" y="3500611"/>
            <a:ext cx="485468" cy="30778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c 11" descr="Pencil outline">
            <a:extLst>
              <a:ext uri="{FF2B5EF4-FFF2-40B4-BE49-F238E27FC236}">
                <a16:creationId xmlns:a16="http://schemas.microsoft.com/office/drawing/2014/main" id="{F7D18F2D-2130-5788-6B06-D3496121FB0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1804" y="4311101"/>
            <a:ext cx="981004" cy="835273"/>
          </a:xfrm>
          <a:prstGeom prst="rect">
            <a:avLst/>
          </a:prstGeom>
        </p:spPr>
      </p:pic>
      <p:pic>
        <p:nvPicPr>
          <p:cNvPr id="2" name="Picture 1" descr="doughnut">
            <a:extLst>
              <a:ext uri="{FF2B5EF4-FFF2-40B4-BE49-F238E27FC236}">
                <a16:creationId xmlns:a16="http://schemas.microsoft.com/office/drawing/2014/main" id="{108BDE09-945B-8032-1561-532E24161CE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29703" y="5269843"/>
            <a:ext cx="981004" cy="9810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78812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465A2C-EA31-EB55-D1ED-038DC7D2B8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37 Check for understanding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/>
          </a:p>
        </p:txBody>
      </p:sp>
      <p:pic>
        <p:nvPicPr>
          <p:cNvPr id="2" name="Picture 1" descr="Image of Phase 24, lesson 2 student sheet ">
            <a:extLst>
              <a:ext uri="{FF2B5EF4-FFF2-40B4-BE49-F238E27FC236}">
                <a16:creationId xmlns:a16="http://schemas.microsoft.com/office/drawing/2014/main" id="{384FF3A5-9ADD-594A-A96A-78E8B9D9D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8824" y="536442"/>
            <a:ext cx="3935148" cy="553965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86866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8A719-F666-F88E-E4F3-357DF3BB00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38 You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</a:t>
            </a:r>
            <a:endParaRPr lang="en-AU"/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10778628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9A952-6E3A-9ECC-71A5-2F0F63A52D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6250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38 End of presentation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69C29-CC83-49C2-F448-BAA027E97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268F8-7C86-5569-59ED-DE771A046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4 Review You do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3" name="Group 2" descr="The letters ough in the middle of the slide with seven boxes around it. In two of the seven boxes are the words rough and cough respectively. ">
            <a:extLst>
              <a:ext uri="{FF2B5EF4-FFF2-40B4-BE49-F238E27FC236}">
                <a16:creationId xmlns:a16="http://schemas.microsoft.com/office/drawing/2014/main" id="{971865AA-5CE0-D2F6-CFAE-4A79AAA7BD44}"/>
              </a:ext>
            </a:extLst>
          </p:cNvPr>
          <p:cNvGrpSpPr/>
          <p:nvPr/>
        </p:nvGrpSpPr>
        <p:grpSpPr>
          <a:xfrm>
            <a:off x="275892" y="769426"/>
            <a:ext cx="11640217" cy="5404916"/>
            <a:chOff x="275892" y="769426"/>
            <a:chExt cx="11640217" cy="5404916"/>
          </a:xfrm>
        </p:grpSpPr>
        <p:sp>
          <p:nvSpPr>
            <p:cNvPr id="4" name="Content Placeholder 3">
              <a:extLst>
                <a:ext uri="{FF2B5EF4-FFF2-40B4-BE49-F238E27FC236}">
                  <a16:creationId xmlns:a16="http://schemas.microsoft.com/office/drawing/2014/main" id="{E6149E7B-855D-B28C-CDAF-FC5236A258E4}"/>
                </a:ext>
              </a:extLst>
            </p:cNvPr>
            <p:cNvSpPr txBox="1">
              <a:spLocks/>
            </p:cNvSpPr>
            <p:nvPr/>
          </p:nvSpPr>
          <p:spPr>
            <a:xfrm>
              <a:off x="2323917" y="2175304"/>
              <a:ext cx="7411524" cy="216982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15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ough</a:t>
              </a: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27C4B17-5649-FF11-6354-A7359D7BF2FE}"/>
                </a:ext>
              </a:extLst>
            </p:cNvPr>
            <p:cNvSpPr/>
            <p:nvPr/>
          </p:nvSpPr>
          <p:spPr>
            <a:xfrm>
              <a:off x="275892" y="3411926"/>
              <a:ext cx="3357555" cy="1204686"/>
            </a:xfrm>
            <a:prstGeom prst="roundRect">
              <a:avLst/>
            </a:prstGeom>
            <a:noFill/>
            <a:ln w="44450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0724449B-CDF9-7E4F-88ED-6C94BFAB7F57}"/>
                </a:ext>
              </a:extLst>
            </p:cNvPr>
            <p:cNvSpPr/>
            <p:nvPr/>
          </p:nvSpPr>
          <p:spPr>
            <a:xfrm>
              <a:off x="275893" y="1572877"/>
              <a:ext cx="3357555" cy="1204686"/>
            </a:xfrm>
            <a:prstGeom prst="roundRect">
              <a:avLst/>
            </a:prstGeom>
            <a:noFill/>
            <a:ln w="44450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F1C1057-C334-7081-3510-609987972313}"/>
                </a:ext>
              </a:extLst>
            </p:cNvPr>
            <p:cNvGrpSpPr/>
            <p:nvPr/>
          </p:nvGrpSpPr>
          <p:grpSpPr>
            <a:xfrm>
              <a:off x="4412404" y="769426"/>
              <a:ext cx="3357556" cy="1204686"/>
              <a:chOff x="537028" y="1465943"/>
              <a:chExt cx="2510972" cy="1204686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C2E94EB9-0209-4206-2576-7D8DC5E5373B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89C8DD53-4DCF-278F-390F-291DC7070EE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rough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3D421AE-C619-9548-22AC-F731CCCDADA1}"/>
                </a:ext>
              </a:extLst>
            </p:cNvPr>
            <p:cNvGrpSpPr/>
            <p:nvPr/>
          </p:nvGrpSpPr>
          <p:grpSpPr>
            <a:xfrm>
              <a:off x="8558553" y="1550609"/>
              <a:ext cx="3357556" cy="1204686"/>
              <a:chOff x="537028" y="1465943"/>
              <a:chExt cx="2510972" cy="1204686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3F4F5448-4CB6-7133-41EE-843991E42F9C}"/>
                  </a:ext>
                </a:extLst>
              </p:cNvPr>
              <p:cNvSpPr/>
              <p:nvPr/>
            </p:nvSpPr>
            <p:spPr>
              <a:xfrm>
                <a:off x="537028" y="1465943"/>
                <a:ext cx="2510971" cy="1204686"/>
              </a:xfrm>
              <a:prstGeom prst="roundRect">
                <a:avLst/>
              </a:prstGeom>
              <a:noFill/>
              <a:ln w="44450">
                <a:solidFill>
                  <a:srgbClr val="776AA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1994787F-6733-8631-365D-3F30DE83CF2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028" y="1581100"/>
                <a:ext cx="2510972" cy="8402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5400" dirty="0">
                    <a:solidFill>
                      <a:srgbClr val="4557AD"/>
                    </a:solidFill>
                    <a:latin typeface="Tenorite"/>
                    <a:ea typeface="Verdana"/>
                    <a:cs typeface="Verdana" panose="020B0604030504040204" pitchFamily="34" charset="0"/>
                  </a:rPr>
                  <a:t>cough</a:t>
                </a:r>
              </a:p>
            </p:txBody>
          </p:sp>
        </p:grp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A6FEC001-F631-09B2-617E-BB05F7990857}"/>
                </a:ext>
              </a:extLst>
            </p:cNvPr>
            <p:cNvSpPr/>
            <p:nvPr/>
          </p:nvSpPr>
          <p:spPr>
            <a:xfrm>
              <a:off x="8558553" y="3411926"/>
              <a:ext cx="3357555" cy="1204686"/>
            </a:xfrm>
            <a:prstGeom prst="roundRect">
              <a:avLst/>
            </a:prstGeom>
            <a:noFill/>
            <a:ln w="44450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75866C03-960C-9B0E-780E-D0401F9B3925}"/>
                </a:ext>
              </a:extLst>
            </p:cNvPr>
            <p:cNvSpPr/>
            <p:nvPr/>
          </p:nvSpPr>
          <p:spPr>
            <a:xfrm>
              <a:off x="6504901" y="4969656"/>
              <a:ext cx="3357555" cy="1204686"/>
            </a:xfrm>
            <a:prstGeom prst="roundRect">
              <a:avLst/>
            </a:prstGeom>
            <a:noFill/>
            <a:ln w="44450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773CDE27-5BEE-845D-79F4-30EA716B997F}"/>
                </a:ext>
              </a:extLst>
            </p:cNvPr>
            <p:cNvSpPr/>
            <p:nvPr/>
          </p:nvSpPr>
          <p:spPr>
            <a:xfrm>
              <a:off x="2329544" y="4947388"/>
              <a:ext cx="3357555" cy="1204686"/>
            </a:xfrm>
            <a:prstGeom prst="roundRect">
              <a:avLst/>
            </a:prstGeom>
            <a:noFill/>
            <a:ln w="44450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3866139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5 Review You do</a:t>
            </a: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6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6" name="Group 5" descr="took, outliet, howled, rais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599620" y="1783759"/>
            <a:ext cx="11592380" cy="3609249"/>
            <a:chOff x="599620" y="1783759"/>
            <a:chExt cx="11592380" cy="3609249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599620" y="4164980"/>
              <a:ext cx="1159238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tough         gnawing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599620" y="1783759"/>
              <a:ext cx="11592379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chute          wrenched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chemist">
            <a:extLst>
              <a:ext uri="{FF2B5EF4-FFF2-40B4-BE49-F238E27FC236}">
                <a16:creationId xmlns:a16="http://schemas.microsoft.com/office/drawing/2014/main" id="{4DC2B831-6D4F-6B21-A8BC-67196759E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6951" y="1529837"/>
            <a:ext cx="2100641" cy="2100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phic 1" descr="trough">
            <a:extLst>
              <a:ext uri="{FF2B5EF4-FFF2-40B4-BE49-F238E27FC236}">
                <a16:creationId xmlns:a16="http://schemas.microsoft.com/office/drawing/2014/main" id="{B4321022-316A-F7AF-83F4-98A66E90C4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2291" y="1743030"/>
            <a:ext cx="2973081" cy="2084498"/>
          </a:xfrm>
          <a:prstGeom prst="rect">
            <a:avLst/>
          </a:prstGeom>
        </p:spPr>
      </p:pic>
      <p:pic>
        <p:nvPicPr>
          <p:cNvPr id="4" name="Picture 3" descr="design">
            <a:extLst>
              <a:ext uri="{FF2B5EF4-FFF2-40B4-BE49-F238E27FC236}">
                <a16:creationId xmlns:a16="http://schemas.microsoft.com/office/drawing/2014/main" id="{98C82009-07BA-56C5-095F-9DF8E184E2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84839" y="3827528"/>
            <a:ext cx="1916474" cy="1916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wrinkles">
            <a:extLst>
              <a:ext uri="{FF2B5EF4-FFF2-40B4-BE49-F238E27FC236}">
                <a16:creationId xmlns:a16="http://schemas.microsoft.com/office/drawing/2014/main" id="{9478EC04-FB36-AE33-B128-E483C13CB5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33631" y="3844547"/>
            <a:ext cx="1916474" cy="191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8 Suffix review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E408B7-85A1-B90B-EADB-E4FE0E1C8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29C473-312E-8ECC-AC6F-FF2CA5371B1B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-ly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3" name="Group 2" descr="took, outliet, howled, raise">
            <a:extLst>
              <a:ext uri="{FF2B5EF4-FFF2-40B4-BE49-F238E27FC236}">
                <a16:creationId xmlns:a16="http://schemas.microsoft.com/office/drawing/2014/main" id="{85799959-9981-8045-5BEF-AC81C5D32069}"/>
              </a:ext>
            </a:extLst>
          </p:cNvPr>
          <p:cNvGrpSpPr/>
          <p:nvPr/>
        </p:nvGrpSpPr>
        <p:grpSpPr>
          <a:xfrm>
            <a:off x="901700" y="1783759"/>
            <a:ext cx="11290300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843BB2C8-5FAE-45A4-7746-7BB46189F1CA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greedily         firmly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7F389190-A5E2-2BAF-C4F3-B71AA31443A7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monthly        suddenly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651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PROJECT_OPEN" val="0"/>
  <p:tag name="ARTICULATE_SLIDE_COUNT" val="2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2D5A95-2733-4BF7-87C9-43B98DBBFB03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schemas.openxmlformats.org/package/2006/metadata/core-properties"/>
    <ds:schemaRef ds:uri="http://purl.org/dc/elements/1.1/"/>
    <ds:schemaRef ds:uri="ff236c08-9611-4854-a4bb-16d44b7327b6"/>
    <ds:schemaRef ds:uri="http://schemas.microsoft.com/office/2006/documentManagement/types"/>
    <ds:schemaRef ds:uri="http://purl.org/dc/terms/"/>
    <ds:schemaRef ds:uri="http://www.w3.org/XML/1998/namespace"/>
    <ds:schemaRef ds:uri="64eff3df-e3d6-48ed-978f-45ff25640900"/>
    <ds:schemaRef ds:uri="http://schemas.microsoft.com/office/2006/metadata/properties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5125</Words>
  <Application>Microsoft Office PowerPoint</Application>
  <PresentationFormat>Widescreen</PresentationFormat>
  <Paragraphs>669</Paragraphs>
  <Slides>39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Aptos</vt:lpstr>
      <vt:lpstr>Arial</vt:lpstr>
      <vt:lpstr>Arial,Sans-Serif</vt:lpstr>
      <vt:lpstr>Calibri</vt:lpstr>
      <vt:lpstr>Calibri Light</vt:lpstr>
      <vt:lpstr>Courier New</vt:lpstr>
      <vt:lpstr>Segoe UI</vt:lpstr>
      <vt:lpstr>Symbol</vt:lpstr>
      <vt:lpstr>Tenorite</vt:lpstr>
      <vt:lpstr>Office Theme</vt:lpstr>
      <vt:lpstr>Slide 1 Phase 24 Lesson 2 ough as in dough and through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Suffix review</vt:lpstr>
      <vt:lpstr>Slide 9 Review You do</vt:lpstr>
      <vt:lpstr>Slide 10 Review You do</vt:lpstr>
      <vt:lpstr>Slide 11 Review You do</vt:lpstr>
      <vt:lpstr>Slide 12 Review You do</vt:lpstr>
      <vt:lpstr>Slide 13 Review You do</vt:lpstr>
      <vt:lpstr>Slide 14 End of review</vt:lpstr>
      <vt:lpstr>Slide 15 Learning intention and success criteria</vt:lpstr>
      <vt:lpstr>Slide 16 I do</vt:lpstr>
      <vt:lpstr>Slide 17 I do</vt:lpstr>
      <vt:lpstr>Slide 18 I do</vt:lpstr>
      <vt:lpstr>Slide 19 I do</vt:lpstr>
      <vt:lpstr>Slide 20 I do</vt:lpstr>
      <vt:lpstr>Slide 21 I do </vt:lpstr>
      <vt:lpstr>Slide 22 I do </vt:lpstr>
      <vt:lpstr>Slide 23 I do </vt:lpstr>
      <vt:lpstr>Slide 24 We do </vt:lpstr>
      <vt:lpstr>Slide 25 We do </vt:lpstr>
      <vt:lpstr>Slide 26 We do </vt:lpstr>
      <vt:lpstr>Slide 27 I do </vt:lpstr>
      <vt:lpstr>Slide 28 We do </vt:lpstr>
      <vt:lpstr>Slide 29 I do </vt:lpstr>
      <vt:lpstr>Slide 30 We do </vt:lpstr>
      <vt:lpstr>Slide 31 I do</vt:lpstr>
      <vt:lpstr>Slide 32 I do </vt:lpstr>
      <vt:lpstr>Slide 33 We do</vt:lpstr>
      <vt:lpstr>Slide 34 I do </vt:lpstr>
      <vt:lpstr>Slide 35 We do </vt:lpstr>
      <vt:lpstr>Slide 36 Check for understanding</vt:lpstr>
      <vt:lpstr>Slide 37 Check for understanding </vt:lpstr>
      <vt:lpstr>Slide 38 You do</vt:lpstr>
      <vt:lpstr>Slide 38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2026-04-22T05:43:33Z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